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71" r:id="rId6"/>
    <p:sldId id="273" r:id="rId7"/>
    <p:sldId id="272" r:id="rId8"/>
    <p:sldId id="260" r:id="rId9"/>
    <p:sldId id="274" r:id="rId10"/>
    <p:sldId id="261" r:id="rId11"/>
    <p:sldId id="262" r:id="rId12"/>
    <p:sldId id="263" r:id="rId13"/>
    <p:sldId id="264" r:id="rId14"/>
    <p:sldId id="284" r:id="rId15"/>
    <p:sldId id="283" r:id="rId16"/>
    <p:sldId id="287" r:id="rId17"/>
    <p:sldId id="282" r:id="rId18"/>
    <p:sldId id="281" r:id="rId19"/>
    <p:sldId id="280" r:id="rId20"/>
    <p:sldId id="279" r:id="rId21"/>
    <p:sldId id="278" r:id="rId22"/>
    <p:sldId id="277" r:id="rId23"/>
    <p:sldId id="276" r:id="rId24"/>
    <p:sldId id="288" r:id="rId25"/>
    <p:sldId id="289" r:id="rId26"/>
    <p:sldId id="275" r:id="rId27"/>
    <p:sldId id="267" r:id="rId28"/>
    <p:sldId id="266" r:id="rId29"/>
    <p:sldId id="265" r:id="rId30"/>
    <p:sldId id="290" r:id="rId31"/>
    <p:sldId id="26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1" autoAdjust="0"/>
    <p:restoredTop sz="94660"/>
  </p:normalViewPr>
  <p:slideViewPr>
    <p:cSldViewPr snapToGrid="0">
      <p:cViewPr varScale="1">
        <p:scale>
          <a:sx n="68" d="100"/>
          <a:sy n="68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jaswi Paridi" userId="cf6593c75a5daa17" providerId="LiveId" clId="{96B377B7-7000-423D-9C2D-3732194AF5D2}"/>
    <pc:docChg chg="undo custSel addSld delSld modSld sldOrd">
      <pc:chgData name="Tejaswi Paridi" userId="cf6593c75a5daa17" providerId="LiveId" clId="{96B377B7-7000-423D-9C2D-3732194AF5D2}" dt="2020-10-22T13:12:20.976" v="2779" actId="14100"/>
      <pc:docMkLst>
        <pc:docMk/>
      </pc:docMkLst>
      <pc:sldChg chg="addSp delSp modSp new mod">
        <pc:chgData name="Tejaswi Paridi" userId="cf6593c75a5daa17" providerId="LiveId" clId="{96B377B7-7000-423D-9C2D-3732194AF5D2}" dt="2020-10-21T17:31:45.292" v="1692" actId="14100"/>
        <pc:sldMkLst>
          <pc:docMk/>
          <pc:sldMk cId="3320001240" sldId="256"/>
        </pc:sldMkLst>
        <pc:spChg chg="del mod modVis">
          <ac:chgData name="Tejaswi Paridi" userId="cf6593c75a5daa17" providerId="LiveId" clId="{96B377B7-7000-423D-9C2D-3732194AF5D2}" dt="2020-10-21T15:25:41.688" v="163" actId="478"/>
          <ac:spMkLst>
            <pc:docMk/>
            <pc:sldMk cId="3320001240" sldId="256"/>
            <ac:spMk id="2" creationId="{F5065A80-6DD1-4011-B075-4FAEFD36F657}"/>
          </ac:spMkLst>
        </pc:spChg>
        <pc:spChg chg="del mod modVis">
          <ac:chgData name="Tejaswi Paridi" userId="cf6593c75a5daa17" providerId="LiveId" clId="{96B377B7-7000-423D-9C2D-3732194AF5D2}" dt="2020-10-21T15:25:47.475" v="165" actId="478"/>
          <ac:spMkLst>
            <pc:docMk/>
            <pc:sldMk cId="3320001240" sldId="256"/>
            <ac:spMk id="3" creationId="{F235AB0E-F5D9-4CD2-B02F-05276CEEA851}"/>
          </ac:spMkLst>
        </pc:spChg>
        <pc:spChg chg="add del mod">
          <ac:chgData name="Tejaswi Paridi" userId="cf6593c75a5daa17" providerId="LiveId" clId="{96B377B7-7000-423D-9C2D-3732194AF5D2}" dt="2020-10-21T15:20:43.471" v="146" actId="478"/>
          <ac:spMkLst>
            <pc:docMk/>
            <pc:sldMk cId="3320001240" sldId="256"/>
            <ac:spMk id="5" creationId="{235ED57E-C3ED-4A70-AA0D-6B49BCA3D8C1}"/>
          </ac:spMkLst>
        </pc:spChg>
        <pc:spChg chg="add mod">
          <ac:chgData name="Tejaswi Paridi" userId="cf6593c75a5daa17" providerId="LiveId" clId="{96B377B7-7000-423D-9C2D-3732194AF5D2}" dt="2020-10-21T17:31:37.731" v="1690" actId="1076"/>
          <ac:spMkLst>
            <pc:docMk/>
            <pc:sldMk cId="3320001240" sldId="256"/>
            <ac:spMk id="11" creationId="{FE958105-AC7B-44E1-819B-EC96090F20E5}"/>
          </ac:spMkLst>
        </pc:spChg>
        <pc:spChg chg="add del mod">
          <ac:chgData name="Tejaswi Paridi" userId="cf6593c75a5daa17" providerId="LiveId" clId="{96B377B7-7000-423D-9C2D-3732194AF5D2}" dt="2020-10-21T15:29:57.737" v="378" actId="478"/>
          <ac:spMkLst>
            <pc:docMk/>
            <pc:sldMk cId="3320001240" sldId="256"/>
            <ac:spMk id="13" creationId="{D75EEF92-1E3E-47CE-BCA1-45A0B8970DE9}"/>
          </ac:spMkLst>
        </pc:spChg>
        <pc:spChg chg="add del mod">
          <ac:chgData name="Tejaswi Paridi" userId="cf6593c75a5daa17" providerId="LiveId" clId="{96B377B7-7000-423D-9C2D-3732194AF5D2}" dt="2020-10-21T15:30:01.140" v="379" actId="478"/>
          <ac:spMkLst>
            <pc:docMk/>
            <pc:sldMk cId="3320001240" sldId="256"/>
            <ac:spMk id="15" creationId="{EA3E233F-C039-4682-AB2E-94D5257BC86E}"/>
          </ac:spMkLst>
        </pc:spChg>
        <pc:picChg chg="add del mod ord">
          <ac:chgData name="Tejaswi Paridi" userId="cf6593c75a5daa17" providerId="LiveId" clId="{96B377B7-7000-423D-9C2D-3732194AF5D2}" dt="2020-10-21T15:24:53.306" v="158" actId="931"/>
          <ac:picMkLst>
            <pc:docMk/>
            <pc:sldMk cId="3320001240" sldId="256"/>
            <ac:picMk id="7" creationId="{37B7EC9F-B624-4EF3-8EA1-6F39D51DAACC}"/>
          </ac:picMkLst>
        </pc:picChg>
        <pc:picChg chg="add mod">
          <ac:chgData name="Tejaswi Paridi" userId="cf6593c75a5daa17" providerId="LiveId" clId="{96B377B7-7000-423D-9C2D-3732194AF5D2}" dt="2020-10-21T17:31:45.292" v="1692" actId="14100"/>
          <ac:picMkLst>
            <pc:docMk/>
            <pc:sldMk cId="3320001240" sldId="256"/>
            <ac:picMk id="9" creationId="{5DB53B86-BBDD-4C01-9539-F447EABBF6A0}"/>
          </ac:picMkLst>
        </pc:picChg>
      </pc:sldChg>
      <pc:sldChg chg="addSp delSp modSp new mod">
        <pc:chgData name="Tejaswi Paridi" userId="cf6593c75a5daa17" providerId="LiveId" clId="{96B377B7-7000-423D-9C2D-3732194AF5D2}" dt="2020-10-22T13:08:57.866" v="2772" actId="22"/>
        <pc:sldMkLst>
          <pc:docMk/>
          <pc:sldMk cId="1083114453" sldId="257"/>
        </pc:sldMkLst>
        <pc:spChg chg="mod">
          <ac:chgData name="Tejaswi Paridi" userId="cf6593c75a5daa17" providerId="LiveId" clId="{96B377B7-7000-423D-9C2D-3732194AF5D2}" dt="2020-10-21T15:57:43.125" v="622" actId="255"/>
          <ac:spMkLst>
            <pc:docMk/>
            <pc:sldMk cId="1083114453" sldId="257"/>
            <ac:spMk id="2" creationId="{DF6F10C1-DFFB-41BE-B44F-B77B34969B37}"/>
          </ac:spMkLst>
        </pc:spChg>
        <pc:spChg chg="mod">
          <ac:chgData name="Tejaswi Paridi" userId="cf6593c75a5daa17" providerId="LiveId" clId="{96B377B7-7000-423D-9C2D-3732194AF5D2}" dt="2020-10-22T10:51:39.792" v="2715" actId="20577"/>
          <ac:spMkLst>
            <pc:docMk/>
            <pc:sldMk cId="1083114453" sldId="257"/>
            <ac:spMk id="3" creationId="{E0B1BC45-3123-4F34-B504-5FB012E830D5}"/>
          </ac:spMkLst>
        </pc:spChg>
        <pc:picChg chg="add del mod">
          <ac:chgData name="Tejaswi Paridi" userId="cf6593c75a5daa17" providerId="LiveId" clId="{96B377B7-7000-423D-9C2D-3732194AF5D2}" dt="2020-10-22T13:08:57.056" v="2771" actId="478"/>
          <ac:picMkLst>
            <pc:docMk/>
            <pc:sldMk cId="1083114453" sldId="257"/>
            <ac:picMk id="5" creationId="{AC2FA940-C8EE-4DAE-9CE0-67A5C7F9EB95}"/>
          </ac:picMkLst>
        </pc:picChg>
        <pc:picChg chg="add mod">
          <ac:chgData name="Tejaswi Paridi" userId="cf6593c75a5daa17" providerId="LiveId" clId="{96B377B7-7000-423D-9C2D-3732194AF5D2}" dt="2020-10-22T13:03:37.155" v="2736" actId="1076"/>
          <ac:picMkLst>
            <pc:docMk/>
            <pc:sldMk cId="1083114453" sldId="257"/>
            <ac:picMk id="6" creationId="{5B2E625A-4C32-49A1-8EC4-D2DAE22FB7BA}"/>
          </ac:picMkLst>
        </pc:picChg>
        <pc:picChg chg="add del mod">
          <ac:chgData name="Tejaswi Paridi" userId="cf6593c75a5daa17" providerId="LiveId" clId="{96B377B7-7000-423D-9C2D-3732194AF5D2}" dt="2020-10-22T13:08:57.056" v="2771" actId="478"/>
          <ac:picMkLst>
            <pc:docMk/>
            <pc:sldMk cId="1083114453" sldId="257"/>
            <ac:picMk id="7" creationId="{B5562F7C-E6FD-4036-96F2-FB01C417EF0D}"/>
          </ac:picMkLst>
        </pc:picChg>
        <pc:picChg chg="add">
          <ac:chgData name="Tejaswi Paridi" userId="cf6593c75a5daa17" providerId="LiveId" clId="{96B377B7-7000-423D-9C2D-3732194AF5D2}" dt="2020-10-22T13:08:57.866" v="2772" actId="22"/>
          <ac:picMkLst>
            <pc:docMk/>
            <pc:sldMk cId="1083114453" sldId="257"/>
            <ac:picMk id="9" creationId="{D9CE8690-4B39-4739-A9B1-7513565ED92D}"/>
          </ac:picMkLst>
        </pc:picChg>
        <pc:picChg chg="add">
          <ac:chgData name="Tejaswi Paridi" userId="cf6593c75a5daa17" providerId="LiveId" clId="{96B377B7-7000-423D-9C2D-3732194AF5D2}" dt="2020-10-22T13:08:57.866" v="2772" actId="22"/>
          <ac:picMkLst>
            <pc:docMk/>
            <pc:sldMk cId="1083114453" sldId="257"/>
            <ac:picMk id="11" creationId="{1E46E4A5-61A0-4873-8D1A-7C4A17CB41D3}"/>
          </ac:picMkLst>
        </pc:picChg>
      </pc:sldChg>
      <pc:sldChg chg="addSp delSp modSp new mod">
        <pc:chgData name="Tejaswi Paridi" userId="cf6593c75a5daa17" providerId="LiveId" clId="{96B377B7-7000-423D-9C2D-3732194AF5D2}" dt="2020-10-22T13:08:44.186" v="2770" actId="22"/>
        <pc:sldMkLst>
          <pc:docMk/>
          <pc:sldMk cId="1710534592" sldId="258"/>
        </pc:sldMkLst>
        <pc:spChg chg="mod">
          <ac:chgData name="Tejaswi Paridi" userId="cf6593c75a5daa17" providerId="LiveId" clId="{96B377B7-7000-423D-9C2D-3732194AF5D2}" dt="2020-10-21T15:57:34.061" v="621" actId="255"/>
          <ac:spMkLst>
            <pc:docMk/>
            <pc:sldMk cId="1710534592" sldId="258"/>
            <ac:spMk id="2" creationId="{032B525F-44BE-4A25-AD86-25D54C6AD38C}"/>
          </ac:spMkLst>
        </pc:spChg>
        <pc:spChg chg="mod">
          <ac:chgData name="Tejaswi Paridi" userId="cf6593c75a5daa17" providerId="LiveId" clId="{96B377B7-7000-423D-9C2D-3732194AF5D2}" dt="2020-10-22T05:20:09.111" v="1918" actId="20577"/>
          <ac:spMkLst>
            <pc:docMk/>
            <pc:sldMk cId="1710534592" sldId="258"/>
            <ac:spMk id="3" creationId="{BC182739-227B-462D-BF3D-CEC4E69CE6D9}"/>
          </ac:spMkLst>
        </pc:spChg>
        <pc:picChg chg="add del">
          <ac:chgData name="Tejaswi Paridi" userId="cf6593c75a5daa17" providerId="LiveId" clId="{96B377B7-7000-423D-9C2D-3732194AF5D2}" dt="2020-10-22T13:03:41.459" v="2737" actId="478"/>
          <ac:picMkLst>
            <pc:docMk/>
            <pc:sldMk cId="1710534592" sldId="258"/>
            <ac:picMk id="4" creationId="{D815CCF0-C1A2-48C1-B902-49DFD0F78A0B}"/>
          </ac:picMkLst>
        </pc:picChg>
        <pc:picChg chg="add del">
          <ac:chgData name="Tejaswi Paridi" userId="cf6593c75a5daa17" providerId="LiveId" clId="{96B377B7-7000-423D-9C2D-3732194AF5D2}" dt="2020-10-22T13:02:32.929" v="2726" actId="478"/>
          <ac:picMkLst>
            <pc:docMk/>
            <pc:sldMk cId="1710534592" sldId="258"/>
            <ac:picMk id="5" creationId="{A44AD741-9F32-4675-931D-75BEF3436C18}"/>
          </ac:picMkLst>
        </pc:picChg>
        <pc:picChg chg="add del mod">
          <ac:chgData name="Tejaswi Paridi" userId="cf6593c75a5daa17" providerId="LiveId" clId="{96B377B7-7000-423D-9C2D-3732194AF5D2}" dt="2020-10-22T13:02:31.021" v="2725" actId="478"/>
          <ac:picMkLst>
            <pc:docMk/>
            <pc:sldMk cId="1710534592" sldId="258"/>
            <ac:picMk id="7" creationId="{E4514FDF-52B7-4BD2-A81B-7A6B6A330463}"/>
          </ac:picMkLst>
        </pc:picChg>
        <pc:picChg chg="add del">
          <ac:chgData name="Tejaswi Paridi" userId="cf6593c75a5daa17" providerId="LiveId" clId="{96B377B7-7000-423D-9C2D-3732194AF5D2}" dt="2020-10-22T13:08:42.272" v="2769" actId="478"/>
          <ac:picMkLst>
            <pc:docMk/>
            <pc:sldMk cId="1710534592" sldId="258"/>
            <ac:picMk id="9" creationId="{CB3FF9D1-9E7D-4631-AE33-B5A847775EAE}"/>
          </ac:picMkLst>
        </pc:picChg>
        <pc:picChg chg="add del">
          <ac:chgData name="Tejaswi Paridi" userId="cf6593c75a5daa17" providerId="LiveId" clId="{96B377B7-7000-423D-9C2D-3732194AF5D2}" dt="2020-10-22T13:08:42.272" v="2769" actId="478"/>
          <ac:picMkLst>
            <pc:docMk/>
            <pc:sldMk cId="1710534592" sldId="258"/>
            <ac:picMk id="11" creationId="{04E5E70E-0866-4DF0-9939-6A24793BFF11}"/>
          </ac:picMkLst>
        </pc:picChg>
        <pc:picChg chg="add">
          <ac:chgData name="Tejaswi Paridi" userId="cf6593c75a5daa17" providerId="LiveId" clId="{96B377B7-7000-423D-9C2D-3732194AF5D2}" dt="2020-10-22T13:03:42.254" v="2738" actId="22"/>
          <ac:picMkLst>
            <pc:docMk/>
            <pc:sldMk cId="1710534592" sldId="258"/>
            <ac:picMk id="13" creationId="{4B1C53DC-D47B-4F15-8027-9C47510D815F}"/>
          </ac:picMkLst>
        </pc:picChg>
        <pc:picChg chg="add">
          <ac:chgData name="Tejaswi Paridi" userId="cf6593c75a5daa17" providerId="LiveId" clId="{96B377B7-7000-423D-9C2D-3732194AF5D2}" dt="2020-10-22T13:08:44.186" v="2770" actId="22"/>
          <ac:picMkLst>
            <pc:docMk/>
            <pc:sldMk cId="1710534592" sldId="258"/>
            <ac:picMk id="15" creationId="{EC5B5AC5-01F2-4774-81A8-D1013DA440B7}"/>
          </ac:picMkLst>
        </pc:picChg>
        <pc:picChg chg="add">
          <ac:chgData name="Tejaswi Paridi" userId="cf6593c75a5daa17" providerId="LiveId" clId="{96B377B7-7000-423D-9C2D-3732194AF5D2}" dt="2020-10-22T13:08:44.186" v="2770" actId="22"/>
          <ac:picMkLst>
            <pc:docMk/>
            <pc:sldMk cId="1710534592" sldId="258"/>
            <ac:picMk id="17" creationId="{5D6068B1-36B3-40F4-9368-2BE0632BC588}"/>
          </ac:picMkLst>
        </pc:picChg>
      </pc:sldChg>
      <pc:sldChg chg="addSp delSp modSp new mod">
        <pc:chgData name="Tejaswi Paridi" userId="cf6593c75a5daa17" providerId="LiveId" clId="{96B377B7-7000-423D-9C2D-3732194AF5D2}" dt="2020-10-22T13:08:28.623" v="2768" actId="1076"/>
        <pc:sldMkLst>
          <pc:docMk/>
          <pc:sldMk cId="446315709" sldId="259"/>
        </pc:sldMkLst>
        <pc:spChg chg="mod">
          <ac:chgData name="Tejaswi Paridi" userId="cf6593c75a5daa17" providerId="LiveId" clId="{96B377B7-7000-423D-9C2D-3732194AF5D2}" dt="2020-10-22T13:08:27.054" v="2767" actId="14100"/>
          <ac:spMkLst>
            <pc:docMk/>
            <pc:sldMk cId="446315709" sldId="259"/>
            <ac:spMk id="2" creationId="{E5CC4241-4490-4C62-A432-F1E7929D2B09}"/>
          </ac:spMkLst>
        </pc:spChg>
        <pc:spChg chg="mod">
          <ac:chgData name="Tejaswi Paridi" userId="cf6593c75a5daa17" providerId="LiveId" clId="{96B377B7-7000-423D-9C2D-3732194AF5D2}" dt="2020-10-22T13:08:28.623" v="2768" actId="1076"/>
          <ac:spMkLst>
            <pc:docMk/>
            <pc:sldMk cId="446315709" sldId="259"/>
            <ac:spMk id="3" creationId="{D895ADC2-2B10-41B7-8B8A-146FE975CFB7}"/>
          </ac:spMkLst>
        </pc:spChg>
        <pc:picChg chg="add del">
          <ac:chgData name="Tejaswi Paridi" userId="cf6593c75a5daa17" providerId="LiveId" clId="{96B377B7-7000-423D-9C2D-3732194AF5D2}" dt="2020-10-22T13:08:18.743" v="2765" actId="478"/>
          <ac:picMkLst>
            <pc:docMk/>
            <pc:sldMk cId="446315709" sldId="259"/>
            <ac:picMk id="4" creationId="{B0F82D8C-347B-4CA8-A4E9-7841C6F7040B}"/>
          </ac:picMkLst>
        </pc:picChg>
        <pc:picChg chg="add del">
          <ac:chgData name="Tejaswi Paridi" userId="cf6593c75a5daa17" providerId="LiveId" clId="{96B377B7-7000-423D-9C2D-3732194AF5D2}" dt="2020-10-22T13:02:38.606" v="2727" actId="478"/>
          <ac:picMkLst>
            <pc:docMk/>
            <pc:sldMk cId="446315709" sldId="259"/>
            <ac:picMk id="5" creationId="{B51C76E7-FF02-4882-924D-BD4A5CCF21D1}"/>
          </ac:picMkLst>
        </pc:picChg>
        <pc:picChg chg="add del">
          <ac:chgData name="Tejaswi Paridi" userId="cf6593c75a5daa17" providerId="LiveId" clId="{96B377B7-7000-423D-9C2D-3732194AF5D2}" dt="2020-10-22T13:02:38.606" v="2727" actId="478"/>
          <ac:picMkLst>
            <pc:docMk/>
            <pc:sldMk cId="446315709" sldId="259"/>
            <ac:picMk id="7" creationId="{37E465D4-7BD3-4EFA-B965-3997749F54D7}"/>
          </ac:picMkLst>
        </pc:picChg>
        <pc:picChg chg="add del">
          <ac:chgData name="Tejaswi Paridi" userId="cf6593c75a5daa17" providerId="LiveId" clId="{96B377B7-7000-423D-9C2D-3732194AF5D2}" dt="2020-10-22T13:08:18.743" v="2765" actId="478"/>
          <ac:picMkLst>
            <pc:docMk/>
            <pc:sldMk cId="446315709" sldId="259"/>
            <ac:picMk id="9" creationId="{D795793F-16F9-49F1-9865-3948E44670D6}"/>
          </ac:picMkLst>
        </pc:picChg>
        <pc:picChg chg="add">
          <ac:chgData name="Tejaswi Paridi" userId="cf6593c75a5daa17" providerId="LiveId" clId="{96B377B7-7000-423D-9C2D-3732194AF5D2}" dt="2020-10-22T13:03:49.228" v="2739" actId="22"/>
          <ac:picMkLst>
            <pc:docMk/>
            <pc:sldMk cId="446315709" sldId="259"/>
            <ac:picMk id="11" creationId="{06557227-2B6B-45D3-9E57-8519EC86A9C3}"/>
          </ac:picMkLst>
        </pc:picChg>
        <pc:picChg chg="add">
          <ac:chgData name="Tejaswi Paridi" userId="cf6593c75a5daa17" providerId="LiveId" clId="{96B377B7-7000-423D-9C2D-3732194AF5D2}" dt="2020-10-22T13:08:19.259" v="2766" actId="22"/>
          <ac:picMkLst>
            <pc:docMk/>
            <pc:sldMk cId="446315709" sldId="259"/>
            <ac:picMk id="13" creationId="{34417F55-CDA7-4455-9514-0CE48E46D627}"/>
          </ac:picMkLst>
        </pc:picChg>
        <pc:picChg chg="add">
          <ac:chgData name="Tejaswi Paridi" userId="cf6593c75a5daa17" providerId="LiveId" clId="{96B377B7-7000-423D-9C2D-3732194AF5D2}" dt="2020-10-22T13:08:19.259" v="2766" actId="22"/>
          <ac:picMkLst>
            <pc:docMk/>
            <pc:sldMk cId="446315709" sldId="259"/>
            <ac:picMk id="15" creationId="{2BAC2D7D-66D7-4250-ABF2-DDC8A95C5B8A}"/>
          </ac:picMkLst>
        </pc:picChg>
      </pc:sldChg>
      <pc:sldChg chg="addSp delSp modSp new mod">
        <pc:chgData name="Tejaswi Paridi" userId="cf6593c75a5daa17" providerId="LiveId" clId="{96B377B7-7000-423D-9C2D-3732194AF5D2}" dt="2020-10-22T13:12:20.976" v="2779" actId="14100"/>
        <pc:sldMkLst>
          <pc:docMk/>
          <pc:sldMk cId="2880125155" sldId="260"/>
        </pc:sldMkLst>
        <pc:spChg chg="mod">
          <ac:chgData name="Tejaswi Paridi" userId="cf6593c75a5daa17" providerId="LiveId" clId="{96B377B7-7000-423D-9C2D-3732194AF5D2}" dt="2020-10-21T16:26:47.325" v="827" actId="1076"/>
          <ac:spMkLst>
            <pc:docMk/>
            <pc:sldMk cId="2880125155" sldId="260"/>
            <ac:spMk id="2" creationId="{50A8A1F1-C7E1-4F7C-901A-C1C8A7438D73}"/>
          </ac:spMkLst>
        </pc:spChg>
        <pc:spChg chg="del">
          <ac:chgData name="Tejaswi Paridi" userId="cf6593c75a5daa17" providerId="LiveId" clId="{96B377B7-7000-423D-9C2D-3732194AF5D2}" dt="2020-10-21T16:04:12.360" v="709" actId="22"/>
          <ac:spMkLst>
            <pc:docMk/>
            <pc:sldMk cId="2880125155" sldId="260"/>
            <ac:spMk id="3" creationId="{B891B448-4CC7-4890-8BA0-38E1729A6B66}"/>
          </ac:spMkLst>
        </pc:spChg>
        <pc:spChg chg="add mod">
          <ac:chgData name="Tejaswi Paridi" userId="cf6593c75a5daa17" providerId="LiveId" clId="{96B377B7-7000-423D-9C2D-3732194AF5D2}" dt="2020-10-22T09:23:54.953" v="2543" actId="1076"/>
          <ac:spMkLst>
            <pc:docMk/>
            <pc:sldMk cId="2880125155" sldId="260"/>
            <ac:spMk id="5" creationId="{DC71BE21-6137-40E3-AC66-E799FA444C3A}"/>
          </ac:spMkLst>
        </pc:spChg>
        <pc:spChg chg="add del mod">
          <ac:chgData name="Tejaswi Paridi" userId="cf6593c75a5daa17" providerId="LiveId" clId="{96B377B7-7000-423D-9C2D-3732194AF5D2}" dt="2020-10-21T16:07:34.545" v="763" actId="931"/>
          <ac:spMkLst>
            <pc:docMk/>
            <pc:sldMk cId="2880125155" sldId="260"/>
            <ac:spMk id="7" creationId="{C891ACC8-45AB-41FA-B72C-219EF250F4AD}"/>
          </ac:spMkLst>
        </pc:spChg>
        <pc:spChg chg="add mod">
          <ac:chgData name="Tejaswi Paridi" userId="cf6593c75a5daa17" providerId="LiveId" clId="{96B377B7-7000-423D-9C2D-3732194AF5D2}" dt="2020-10-22T05:48:05.991" v="1979" actId="13822"/>
          <ac:spMkLst>
            <pc:docMk/>
            <pc:sldMk cId="2880125155" sldId="260"/>
            <ac:spMk id="9" creationId="{2C5A8D0E-420A-4C74-B18E-1A165FAC0CD5}"/>
          </ac:spMkLst>
        </pc:spChg>
        <pc:spChg chg="add mod">
          <ac:chgData name="Tejaswi Paridi" userId="cf6593c75a5daa17" providerId="LiveId" clId="{96B377B7-7000-423D-9C2D-3732194AF5D2}" dt="2020-10-22T05:48:15.140" v="1981" actId="1076"/>
          <ac:spMkLst>
            <pc:docMk/>
            <pc:sldMk cId="2880125155" sldId="260"/>
            <ac:spMk id="10" creationId="{6AF86F25-5EC1-40D5-A908-AB29AD3B2042}"/>
          </ac:spMkLst>
        </pc:spChg>
        <pc:spChg chg="add mod">
          <ac:chgData name="Tejaswi Paridi" userId="cf6593c75a5daa17" providerId="LiveId" clId="{96B377B7-7000-423D-9C2D-3732194AF5D2}" dt="2020-10-22T05:49:17.943" v="2029" actId="20577"/>
          <ac:spMkLst>
            <pc:docMk/>
            <pc:sldMk cId="2880125155" sldId="260"/>
            <ac:spMk id="11" creationId="{156476EF-FC82-4A88-B36F-753377CC180B}"/>
          </ac:spMkLst>
        </pc:spChg>
        <pc:spChg chg="add del mod">
          <ac:chgData name="Tejaswi Paridi" userId="cf6593c75a5daa17" providerId="LiveId" clId="{96B377B7-7000-423D-9C2D-3732194AF5D2}" dt="2020-10-21T16:10:19.392" v="815" actId="931"/>
          <ac:spMkLst>
            <pc:docMk/>
            <pc:sldMk cId="2880125155" sldId="260"/>
            <ac:spMk id="11" creationId="{AE2F0E8D-F344-40C1-9531-5CA2227F892E}"/>
          </ac:spMkLst>
        </pc:spChg>
        <pc:spChg chg="add mod">
          <ac:chgData name="Tejaswi Paridi" userId="cf6593c75a5daa17" providerId="LiveId" clId="{96B377B7-7000-423D-9C2D-3732194AF5D2}" dt="2020-10-22T05:49:58.060" v="2062" actId="14100"/>
          <ac:spMkLst>
            <pc:docMk/>
            <pc:sldMk cId="2880125155" sldId="260"/>
            <ac:spMk id="12" creationId="{FC61B9D8-7E67-49D9-BB47-3E37BB904181}"/>
          </ac:spMkLst>
        </pc:spChg>
        <pc:spChg chg="add mod">
          <ac:chgData name="Tejaswi Paridi" userId="cf6593c75a5daa17" providerId="LiveId" clId="{96B377B7-7000-423D-9C2D-3732194AF5D2}" dt="2020-10-22T05:51:28.368" v="2097" actId="1076"/>
          <ac:spMkLst>
            <pc:docMk/>
            <pc:sldMk cId="2880125155" sldId="260"/>
            <ac:spMk id="14" creationId="{1D6AFF58-DFE6-4AA9-B294-D187CE1E28ED}"/>
          </ac:spMkLst>
        </pc:spChg>
        <pc:spChg chg="add del mod">
          <ac:chgData name="Tejaswi Paridi" userId="cf6593c75a5daa17" providerId="LiveId" clId="{96B377B7-7000-423D-9C2D-3732194AF5D2}" dt="2020-10-21T16:26:24.656" v="824" actId="478"/>
          <ac:spMkLst>
            <pc:docMk/>
            <pc:sldMk cId="2880125155" sldId="260"/>
            <ac:spMk id="15" creationId="{46FA1EC6-5B36-43E6-9B0A-DD256D6045B7}"/>
          </ac:spMkLst>
        </pc:spChg>
        <pc:spChg chg="add mod">
          <ac:chgData name="Tejaswi Paridi" userId="cf6593c75a5daa17" providerId="LiveId" clId="{96B377B7-7000-423D-9C2D-3732194AF5D2}" dt="2020-10-22T05:51:36.955" v="2098" actId="1076"/>
          <ac:spMkLst>
            <pc:docMk/>
            <pc:sldMk cId="2880125155" sldId="260"/>
            <ac:spMk id="16" creationId="{75C4C90E-4846-4E41-A698-3C46F3F53D11}"/>
          </ac:spMkLst>
        </pc:spChg>
        <pc:spChg chg="add del mod">
          <ac:chgData name="Tejaswi Paridi" userId="cf6593c75a5daa17" providerId="LiveId" clId="{96B377B7-7000-423D-9C2D-3732194AF5D2}" dt="2020-10-22T05:26:06.795" v="1942" actId="478"/>
          <ac:spMkLst>
            <pc:docMk/>
            <pc:sldMk cId="2880125155" sldId="260"/>
            <ac:spMk id="18" creationId="{251A447C-42B5-4107-B8DB-CE79858BB750}"/>
          </ac:spMkLst>
        </pc:spChg>
        <pc:spChg chg="add mod">
          <ac:chgData name="Tejaswi Paridi" userId="cf6593c75a5daa17" providerId="LiveId" clId="{96B377B7-7000-423D-9C2D-3732194AF5D2}" dt="2020-10-22T13:12:20.976" v="2779" actId="14100"/>
          <ac:spMkLst>
            <pc:docMk/>
            <pc:sldMk cId="2880125155" sldId="260"/>
            <ac:spMk id="21" creationId="{E46AAFE5-C2EE-4E98-BE22-8D15EEE9B75B}"/>
          </ac:spMkLst>
        </pc:spChg>
        <pc:spChg chg="add del mod">
          <ac:chgData name="Tejaswi Paridi" userId="cf6593c75a5daa17" providerId="LiveId" clId="{96B377B7-7000-423D-9C2D-3732194AF5D2}" dt="2020-10-22T09:23:45.047" v="2542" actId="478"/>
          <ac:spMkLst>
            <pc:docMk/>
            <pc:sldMk cId="2880125155" sldId="260"/>
            <ac:spMk id="23" creationId="{2BC13F6E-E13D-4C25-968A-BCF132D7C979}"/>
          </ac:spMkLst>
        </pc:spChg>
        <pc:spChg chg="add mod">
          <ac:chgData name="Tejaswi Paridi" userId="cf6593c75a5daa17" providerId="LiveId" clId="{96B377B7-7000-423D-9C2D-3732194AF5D2}" dt="2020-10-22T09:24:40.074" v="2546" actId="14100"/>
          <ac:spMkLst>
            <pc:docMk/>
            <pc:sldMk cId="2880125155" sldId="260"/>
            <ac:spMk id="26" creationId="{E12CB160-5AC7-4E06-9DAB-3DA447700F5D}"/>
          </ac:spMkLst>
        </pc:spChg>
        <pc:spChg chg="add mod">
          <ac:chgData name="Tejaswi Paridi" userId="cf6593c75a5daa17" providerId="LiveId" clId="{96B377B7-7000-423D-9C2D-3732194AF5D2}" dt="2020-10-22T09:25:17.291" v="2552" actId="1076"/>
          <ac:spMkLst>
            <pc:docMk/>
            <pc:sldMk cId="2880125155" sldId="260"/>
            <ac:spMk id="27" creationId="{03122C74-DD35-4E32-AA17-41F54695EB98}"/>
          </ac:spMkLst>
        </pc:spChg>
        <pc:spChg chg="add mod">
          <ac:chgData name="Tejaswi Paridi" userId="cf6593c75a5daa17" providerId="LiveId" clId="{96B377B7-7000-423D-9C2D-3732194AF5D2}" dt="2020-10-22T09:23:25.935" v="2527" actId="1076"/>
          <ac:spMkLst>
            <pc:docMk/>
            <pc:sldMk cId="2880125155" sldId="260"/>
            <ac:spMk id="29" creationId="{3D7D5519-29A3-4B2E-BF92-43ED1DDCD2E2}"/>
          </ac:spMkLst>
        </pc:spChg>
        <pc:spChg chg="add del mod">
          <ac:chgData name="Tejaswi Paridi" userId="cf6593c75a5daa17" providerId="LiveId" clId="{96B377B7-7000-423D-9C2D-3732194AF5D2}" dt="2020-10-22T05:26:02.831" v="1941" actId="478"/>
          <ac:spMkLst>
            <pc:docMk/>
            <pc:sldMk cId="2880125155" sldId="260"/>
            <ac:spMk id="47" creationId="{2D242772-7F69-412F-B289-7C1733D7CC95}"/>
          </ac:spMkLst>
        </pc:spChg>
        <pc:picChg chg="add mod modCrop">
          <ac:chgData name="Tejaswi Paridi" userId="cf6593c75a5daa17" providerId="LiveId" clId="{96B377B7-7000-423D-9C2D-3732194AF5D2}" dt="2020-10-22T09:19:57.336" v="2510" actId="14100"/>
          <ac:picMkLst>
            <pc:docMk/>
            <pc:sldMk cId="2880125155" sldId="260"/>
            <ac:picMk id="4" creationId="{0DF79BB8-9674-421A-9FED-EBE75B2484E6}"/>
          </ac:picMkLst>
        </pc:picChg>
        <pc:picChg chg="add del mod ord">
          <ac:chgData name="Tejaswi Paridi" userId="cf6593c75a5daa17" providerId="LiveId" clId="{96B377B7-7000-423D-9C2D-3732194AF5D2}" dt="2020-10-21T16:05:25.066" v="762" actId="478"/>
          <ac:picMkLst>
            <pc:docMk/>
            <pc:sldMk cId="2880125155" sldId="260"/>
            <ac:picMk id="5" creationId="{730BAE87-C690-4D57-8CEB-5E2AC3D7843F}"/>
          </ac:picMkLst>
        </pc:picChg>
        <pc:picChg chg="add del mod">
          <ac:chgData name="Tejaswi Paridi" userId="cf6593c75a5daa17" providerId="LiveId" clId="{96B377B7-7000-423D-9C2D-3732194AF5D2}" dt="2020-10-21T16:09:52.648" v="772" actId="478"/>
          <ac:picMkLst>
            <pc:docMk/>
            <pc:sldMk cId="2880125155" sldId="260"/>
            <ac:picMk id="9" creationId="{3A03FD00-15CB-4BD0-85C2-54657315F48C}"/>
          </ac:picMkLst>
        </pc:picChg>
        <pc:picChg chg="add del mod">
          <ac:chgData name="Tejaswi Paridi" userId="cf6593c75a5daa17" providerId="LiveId" clId="{96B377B7-7000-423D-9C2D-3732194AF5D2}" dt="2020-10-21T16:26:21.736" v="823" actId="478"/>
          <ac:picMkLst>
            <pc:docMk/>
            <pc:sldMk cId="2880125155" sldId="260"/>
            <ac:picMk id="13" creationId="{52F355E9-5BCD-49D4-BADA-28D94E27C29D}"/>
          </ac:picMkLst>
        </pc:picChg>
        <pc:picChg chg="add del mod">
          <ac:chgData name="Tejaswi Paridi" userId="cf6593c75a5daa17" providerId="LiveId" clId="{96B377B7-7000-423D-9C2D-3732194AF5D2}" dt="2020-10-21T16:30:54.202" v="859" actId="478"/>
          <ac:picMkLst>
            <pc:docMk/>
            <pc:sldMk cId="2880125155" sldId="260"/>
            <ac:picMk id="17" creationId="{51BEB00B-AAAB-479A-A731-8773424BB52D}"/>
          </ac:picMkLst>
        </pc:picChg>
        <pc:picChg chg="add del mod">
          <ac:chgData name="Tejaswi Paridi" userId="cf6593c75a5daa17" providerId="LiveId" clId="{96B377B7-7000-423D-9C2D-3732194AF5D2}" dt="2020-10-22T05:25:46.258" v="1932" actId="478"/>
          <ac:picMkLst>
            <pc:docMk/>
            <pc:sldMk cId="2880125155" sldId="260"/>
            <ac:picMk id="24" creationId="{22D00D20-46E5-4F7A-97A7-D33CA80D6776}"/>
          </ac:picMkLst>
        </pc:picChg>
        <pc:cxnChg chg="add mod">
          <ac:chgData name="Tejaswi Paridi" userId="cf6593c75a5daa17" providerId="LiveId" clId="{96B377B7-7000-423D-9C2D-3732194AF5D2}" dt="2020-10-22T13:11:08.684" v="2774" actId="14100"/>
          <ac:cxnSpMkLst>
            <pc:docMk/>
            <pc:sldMk cId="2880125155" sldId="260"/>
            <ac:cxnSpMk id="6" creationId="{A02619B0-DB14-4611-B5D9-2D63265EEECC}"/>
          </ac:cxnSpMkLst>
        </pc:cxnChg>
        <pc:cxnChg chg="add mod">
          <ac:chgData name="Tejaswi Paridi" userId="cf6593c75a5daa17" providerId="LiveId" clId="{96B377B7-7000-423D-9C2D-3732194AF5D2}" dt="2020-10-22T13:11:33.662" v="2775" actId="14100"/>
          <ac:cxnSpMkLst>
            <pc:docMk/>
            <pc:sldMk cId="2880125155" sldId="260"/>
            <ac:cxnSpMk id="7" creationId="{1DEB7D83-8193-431C-AE27-3F62F72F628C}"/>
          </ac:cxnSpMkLst>
        </pc:cxnChg>
        <pc:cxnChg chg="add mod">
          <ac:chgData name="Tejaswi Paridi" userId="cf6593c75a5daa17" providerId="LiveId" clId="{96B377B7-7000-423D-9C2D-3732194AF5D2}" dt="2020-10-22T13:11:40.150" v="2776" actId="14100"/>
          <ac:cxnSpMkLst>
            <pc:docMk/>
            <pc:sldMk cId="2880125155" sldId="260"/>
            <ac:cxnSpMk id="15" creationId="{DE964FD9-BAC7-4E8C-9270-EB19C61EAFF2}"/>
          </ac:cxnSpMkLst>
        </pc:cxnChg>
        <pc:cxnChg chg="add del mod">
          <ac:chgData name="Tejaswi Paridi" userId="cf6593c75a5daa17" providerId="LiveId" clId="{96B377B7-7000-423D-9C2D-3732194AF5D2}" dt="2020-10-21T16:31:18.650" v="864" actId="478"/>
          <ac:cxnSpMkLst>
            <pc:docMk/>
            <pc:sldMk cId="2880125155" sldId="260"/>
            <ac:cxnSpMk id="20" creationId="{5C8F5299-B217-4BBC-8C7E-AD6A64C6BAE2}"/>
          </ac:cxnSpMkLst>
        </pc:cxnChg>
        <pc:cxnChg chg="add mod">
          <ac:chgData name="Tejaswi Paridi" userId="cf6593c75a5daa17" providerId="LiveId" clId="{96B377B7-7000-423D-9C2D-3732194AF5D2}" dt="2020-10-22T13:11:53.836" v="2778" actId="14100"/>
          <ac:cxnSpMkLst>
            <pc:docMk/>
            <pc:sldMk cId="2880125155" sldId="260"/>
            <ac:cxnSpMk id="20" creationId="{F107B0FE-2979-421B-B63E-B8E5C539BF2B}"/>
          </ac:cxnSpMkLst>
        </pc:cxnChg>
        <pc:cxnChg chg="add del">
          <ac:chgData name="Tejaswi Paridi" userId="cf6593c75a5daa17" providerId="LiveId" clId="{96B377B7-7000-423D-9C2D-3732194AF5D2}" dt="2020-10-21T16:28:59.146" v="858" actId="11529"/>
          <ac:cxnSpMkLst>
            <pc:docMk/>
            <pc:sldMk cId="2880125155" sldId="260"/>
            <ac:cxnSpMk id="22" creationId="{1E182E30-32B6-4033-9D69-EE109CDBF021}"/>
          </ac:cxnSpMkLst>
        </pc:cxnChg>
        <pc:cxnChg chg="add mod">
          <ac:chgData name="Tejaswi Paridi" userId="cf6593c75a5daa17" providerId="LiveId" clId="{96B377B7-7000-423D-9C2D-3732194AF5D2}" dt="2020-10-22T13:11:47.362" v="2777" actId="14100"/>
          <ac:cxnSpMkLst>
            <pc:docMk/>
            <pc:sldMk cId="2880125155" sldId="260"/>
            <ac:cxnSpMk id="22" creationId="{CC96ECB8-3780-4AB6-9973-0279A6D043C2}"/>
          </ac:cxnSpMkLst>
        </pc:cxnChg>
        <pc:cxnChg chg="add mod">
          <ac:chgData name="Tejaswi Paridi" userId="cf6593c75a5daa17" providerId="LiveId" clId="{96B377B7-7000-423D-9C2D-3732194AF5D2}" dt="2020-10-22T09:22:24.793" v="2521" actId="14100"/>
          <ac:cxnSpMkLst>
            <pc:docMk/>
            <pc:sldMk cId="2880125155" sldId="260"/>
            <ac:cxnSpMk id="24" creationId="{CD2A9552-6DCB-496A-8B4E-D8EA2EA3EDE1}"/>
          </ac:cxnSpMkLst>
        </pc:cxnChg>
        <pc:cxnChg chg="add del mod">
          <ac:chgData name="Tejaswi Paridi" userId="cf6593c75a5daa17" providerId="LiveId" clId="{96B377B7-7000-423D-9C2D-3732194AF5D2}" dt="2020-10-22T05:25:54.397" v="1935" actId="478"/>
          <ac:cxnSpMkLst>
            <pc:docMk/>
            <pc:sldMk cId="2880125155" sldId="260"/>
            <ac:cxnSpMk id="26" creationId="{80B88839-DD0F-4580-B779-86CC60E6FA74}"/>
          </ac:cxnSpMkLst>
        </pc:cxnChg>
        <pc:cxnChg chg="add del mod">
          <ac:chgData name="Tejaswi Paridi" userId="cf6593c75a5daa17" providerId="LiveId" clId="{96B377B7-7000-423D-9C2D-3732194AF5D2}" dt="2020-10-22T05:25:52.080" v="1934" actId="478"/>
          <ac:cxnSpMkLst>
            <pc:docMk/>
            <pc:sldMk cId="2880125155" sldId="260"/>
            <ac:cxnSpMk id="28" creationId="{6BE9C0A7-5A40-438A-8F23-C72DC7758297}"/>
          </ac:cxnSpMkLst>
        </pc:cxnChg>
        <pc:cxnChg chg="add mod">
          <ac:chgData name="Tejaswi Paridi" userId="cf6593c75a5daa17" providerId="LiveId" clId="{96B377B7-7000-423D-9C2D-3732194AF5D2}" dt="2020-10-22T09:25:03.532" v="2551" actId="14100"/>
          <ac:cxnSpMkLst>
            <pc:docMk/>
            <pc:sldMk cId="2880125155" sldId="260"/>
            <ac:cxnSpMk id="30" creationId="{D6E947A5-9DAA-44D5-9F4C-7A1FFBAE0A10}"/>
          </ac:cxnSpMkLst>
        </pc:cxnChg>
        <pc:cxnChg chg="add del">
          <ac:chgData name="Tejaswi Paridi" userId="cf6593c75a5daa17" providerId="LiveId" clId="{96B377B7-7000-423D-9C2D-3732194AF5D2}" dt="2020-10-21T16:32:27.533" v="873" actId="11529"/>
          <ac:cxnSpMkLst>
            <pc:docMk/>
            <pc:sldMk cId="2880125155" sldId="260"/>
            <ac:cxnSpMk id="31" creationId="{CDE8FAEC-3C02-4971-8AC8-B6415CB384FE}"/>
          </ac:cxnSpMkLst>
        </pc:cxnChg>
        <pc:cxnChg chg="add del mod">
          <ac:chgData name="Tejaswi Paridi" userId="cf6593c75a5daa17" providerId="LiveId" clId="{96B377B7-7000-423D-9C2D-3732194AF5D2}" dt="2020-10-22T05:25:49.813" v="1933" actId="478"/>
          <ac:cxnSpMkLst>
            <pc:docMk/>
            <pc:sldMk cId="2880125155" sldId="260"/>
            <ac:cxnSpMk id="33" creationId="{CF4D65EC-48D3-47DA-8AAD-C3FAA2B41723}"/>
          </ac:cxnSpMkLst>
        </pc:cxnChg>
        <pc:cxnChg chg="add del mod">
          <ac:chgData name="Tejaswi Paridi" userId="cf6593c75a5daa17" providerId="LiveId" clId="{96B377B7-7000-423D-9C2D-3732194AF5D2}" dt="2020-10-21T16:33:10.743" v="881" actId="11529"/>
          <ac:cxnSpMkLst>
            <pc:docMk/>
            <pc:sldMk cId="2880125155" sldId="260"/>
            <ac:cxnSpMk id="35" creationId="{AE439FF5-2B67-4A1F-8CF4-E387B6A27327}"/>
          </ac:cxnSpMkLst>
        </pc:cxnChg>
        <pc:cxnChg chg="add del mod">
          <ac:chgData name="Tejaswi Paridi" userId="cf6593c75a5daa17" providerId="LiveId" clId="{96B377B7-7000-423D-9C2D-3732194AF5D2}" dt="2020-10-22T05:25:56.776" v="1936" actId="478"/>
          <ac:cxnSpMkLst>
            <pc:docMk/>
            <pc:sldMk cId="2880125155" sldId="260"/>
            <ac:cxnSpMk id="39" creationId="{FF1FE418-8DFF-4234-A288-A46951A44A51}"/>
          </ac:cxnSpMkLst>
        </pc:cxnChg>
        <pc:cxnChg chg="add del mod">
          <ac:chgData name="Tejaswi Paridi" userId="cf6593c75a5daa17" providerId="LiveId" clId="{96B377B7-7000-423D-9C2D-3732194AF5D2}" dt="2020-10-21T16:34:28.458" v="897" actId="11529"/>
          <ac:cxnSpMkLst>
            <pc:docMk/>
            <pc:sldMk cId="2880125155" sldId="260"/>
            <ac:cxnSpMk id="41" creationId="{087B1DF1-D2F2-46D3-8065-BBCBEE63F945}"/>
          </ac:cxnSpMkLst>
        </pc:cxnChg>
      </pc:sldChg>
      <pc:sldChg chg="new del">
        <pc:chgData name="Tejaswi Paridi" userId="cf6593c75a5daa17" providerId="LiveId" clId="{96B377B7-7000-423D-9C2D-3732194AF5D2}" dt="2020-10-21T16:35:15.849" v="899" actId="2696"/>
        <pc:sldMkLst>
          <pc:docMk/>
          <pc:sldMk cId="3046195120" sldId="261"/>
        </pc:sldMkLst>
      </pc:sldChg>
      <pc:sldChg chg="addSp delSp modSp new mod">
        <pc:chgData name="Tejaswi Paridi" userId="cf6593c75a5daa17" providerId="LiveId" clId="{96B377B7-7000-423D-9C2D-3732194AF5D2}" dt="2020-10-22T13:07:42.190" v="2760" actId="1076"/>
        <pc:sldMkLst>
          <pc:docMk/>
          <pc:sldMk cId="3781750821" sldId="261"/>
        </pc:sldMkLst>
        <pc:spChg chg="mod">
          <ac:chgData name="Tejaswi Paridi" userId="cf6593c75a5daa17" providerId="LiveId" clId="{96B377B7-7000-423D-9C2D-3732194AF5D2}" dt="2020-10-21T16:36:10.071" v="950" actId="20577"/>
          <ac:spMkLst>
            <pc:docMk/>
            <pc:sldMk cId="3781750821" sldId="261"/>
            <ac:spMk id="2" creationId="{68199E4C-9F1A-4B88-9ABD-85B2BF3631E7}"/>
          </ac:spMkLst>
        </pc:spChg>
        <pc:spChg chg="mod">
          <ac:chgData name="Tejaswi Paridi" userId="cf6593c75a5daa17" providerId="LiveId" clId="{96B377B7-7000-423D-9C2D-3732194AF5D2}" dt="2020-10-22T10:43:07.608" v="2595" actId="20577"/>
          <ac:spMkLst>
            <pc:docMk/>
            <pc:sldMk cId="3781750821" sldId="261"/>
            <ac:spMk id="3" creationId="{92EFD4CA-86AD-40C9-AA3E-C8BAEC537AE8}"/>
          </ac:spMkLst>
        </pc:spChg>
        <pc:picChg chg="add del mod">
          <ac:chgData name="Tejaswi Paridi" userId="cf6593c75a5daa17" providerId="LiveId" clId="{96B377B7-7000-423D-9C2D-3732194AF5D2}" dt="2020-10-22T13:07:33.249" v="2758" actId="478"/>
          <ac:picMkLst>
            <pc:docMk/>
            <pc:sldMk cId="3781750821" sldId="261"/>
            <ac:picMk id="4" creationId="{D2B25097-6C3D-41ED-88B4-AD772705B540}"/>
          </ac:picMkLst>
        </pc:picChg>
        <pc:picChg chg="add del">
          <ac:chgData name="Tejaswi Paridi" userId="cf6593c75a5daa17" providerId="LiveId" clId="{96B377B7-7000-423D-9C2D-3732194AF5D2}" dt="2020-10-21T16:54:33.565" v="1417" actId="22"/>
          <ac:picMkLst>
            <pc:docMk/>
            <pc:sldMk cId="3781750821" sldId="261"/>
            <ac:picMk id="5" creationId="{04CBC8C1-1412-44BD-882C-97DA6D46E406}"/>
          </ac:picMkLst>
        </pc:picChg>
        <pc:picChg chg="add del mod">
          <ac:chgData name="Tejaswi Paridi" userId="cf6593c75a5daa17" providerId="LiveId" clId="{96B377B7-7000-423D-9C2D-3732194AF5D2}" dt="2020-10-22T13:07:33.249" v="2758" actId="478"/>
          <ac:picMkLst>
            <pc:docMk/>
            <pc:sldMk cId="3781750821" sldId="261"/>
            <ac:picMk id="5" creationId="{0A077D51-6DFA-472A-96A1-21DA7B053BC6}"/>
          </ac:picMkLst>
        </pc:picChg>
        <pc:picChg chg="add del">
          <ac:chgData name="Tejaswi Paridi" userId="cf6593c75a5daa17" providerId="LiveId" clId="{96B377B7-7000-423D-9C2D-3732194AF5D2}" dt="2020-10-22T13:02:55.084" v="2730" actId="478"/>
          <ac:picMkLst>
            <pc:docMk/>
            <pc:sldMk cId="3781750821" sldId="261"/>
            <ac:picMk id="7" creationId="{C7E6D1E4-52F4-454C-85AF-B9305464CAFD}"/>
          </ac:picMkLst>
        </pc:picChg>
        <pc:picChg chg="add del">
          <ac:chgData name="Tejaswi Paridi" userId="cf6593c75a5daa17" providerId="LiveId" clId="{96B377B7-7000-423D-9C2D-3732194AF5D2}" dt="2020-10-22T13:02:55.084" v="2730" actId="478"/>
          <ac:picMkLst>
            <pc:docMk/>
            <pc:sldMk cId="3781750821" sldId="261"/>
            <ac:picMk id="9" creationId="{1C400929-7ADE-40D6-9E27-050EC87756C8}"/>
          </ac:picMkLst>
        </pc:picChg>
        <pc:picChg chg="add">
          <ac:chgData name="Tejaswi Paridi" userId="cf6593c75a5daa17" providerId="LiveId" clId="{96B377B7-7000-423D-9C2D-3732194AF5D2}" dt="2020-10-22T13:04:26.583" v="2743" actId="22"/>
          <ac:picMkLst>
            <pc:docMk/>
            <pc:sldMk cId="3781750821" sldId="261"/>
            <ac:picMk id="11" creationId="{2ACC2231-0FBC-46D8-B888-2E765228B5E3}"/>
          </ac:picMkLst>
        </pc:picChg>
        <pc:picChg chg="add mod">
          <ac:chgData name="Tejaswi Paridi" userId="cf6593c75a5daa17" providerId="LiveId" clId="{96B377B7-7000-423D-9C2D-3732194AF5D2}" dt="2020-10-22T13:07:42.190" v="2760" actId="1076"/>
          <ac:picMkLst>
            <pc:docMk/>
            <pc:sldMk cId="3781750821" sldId="261"/>
            <ac:picMk id="13" creationId="{02636184-021C-44FF-BCF8-9AE5C213B7EC}"/>
          </ac:picMkLst>
        </pc:picChg>
        <pc:picChg chg="add mod">
          <ac:chgData name="Tejaswi Paridi" userId="cf6593c75a5daa17" providerId="LiveId" clId="{96B377B7-7000-423D-9C2D-3732194AF5D2}" dt="2020-10-22T13:07:42.190" v="2760" actId="1076"/>
          <ac:picMkLst>
            <pc:docMk/>
            <pc:sldMk cId="3781750821" sldId="261"/>
            <ac:picMk id="15" creationId="{8896B615-947A-4BFE-8064-1FBBC49C3A4B}"/>
          </ac:picMkLst>
        </pc:picChg>
      </pc:sldChg>
      <pc:sldChg chg="addSp delSp modSp new mod">
        <pc:chgData name="Tejaswi Paridi" userId="cf6593c75a5daa17" providerId="LiveId" clId="{96B377B7-7000-423D-9C2D-3732194AF5D2}" dt="2020-10-22T08:36:53.917" v="2371" actId="14100"/>
        <pc:sldMkLst>
          <pc:docMk/>
          <pc:sldMk cId="2155492257" sldId="262"/>
        </pc:sldMkLst>
        <pc:spChg chg="mod">
          <ac:chgData name="Tejaswi Paridi" userId="cf6593c75a5daa17" providerId="LiveId" clId="{96B377B7-7000-423D-9C2D-3732194AF5D2}" dt="2020-10-22T08:36:10.637" v="2366" actId="20577"/>
          <ac:spMkLst>
            <pc:docMk/>
            <pc:sldMk cId="2155492257" sldId="262"/>
            <ac:spMk id="2" creationId="{7BD01228-E218-4166-97B2-07212EA9D8AC}"/>
          </ac:spMkLst>
        </pc:spChg>
        <pc:spChg chg="del mod">
          <ac:chgData name="Tejaswi Paridi" userId="cf6593c75a5daa17" providerId="LiveId" clId="{96B377B7-7000-423D-9C2D-3732194AF5D2}" dt="2020-10-22T08:36:43.442" v="2369" actId="931"/>
          <ac:spMkLst>
            <pc:docMk/>
            <pc:sldMk cId="2155492257" sldId="262"/>
            <ac:spMk id="3" creationId="{2B34F37A-6B7F-427D-A87B-8F011CD91653}"/>
          </ac:spMkLst>
        </pc:spChg>
        <pc:picChg chg="add del mod">
          <ac:chgData name="Tejaswi Paridi" userId="cf6593c75a5daa17" providerId="LiveId" clId="{96B377B7-7000-423D-9C2D-3732194AF5D2}" dt="2020-10-21T17:35:59.897" v="1693" actId="478"/>
          <ac:picMkLst>
            <pc:docMk/>
            <pc:sldMk cId="2155492257" sldId="262"/>
            <ac:picMk id="5" creationId="{5E3B9E35-3120-48C6-88DE-2184C7E61B84}"/>
          </ac:picMkLst>
        </pc:picChg>
        <pc:picChg chg="add mod">
          <ac:chgData name="Tejaswi Paridi" userId="cf6593c75a5daa17" providerId="LiveId" clId="{96B377B7-7000-423D-9C2D-3732194AF5D2}" dt="2020-10-22T08:36:53.917" v="2371" actId="14100"/>
          <ac:picMkLst>
            <pc:docMk/>
            <pc:sldMk cId="2155492257" sldId="262"/>
            <ac:picMk id="5" creationId="{6B25BE6C-F5F5-45F7-8D1C-E47E8CF85676}"/>
          </ac:picMkLst>
        </pc:picChg>
        <pc:picChg chg="add del mod">
          <ac:chgData name="Tejaswi Paridi" userId="cf6593c75a5daa17" providerId="LiveId" clId="{96B377B7-7000-423D-9C2D-3732194AF5D2}" dt="2020-10-22T08:35:53.417" v="2323" actId="478"/>
          <ac:picMkLst>
            <pc:docMk/>
            <pc:sldMk cId="2155492257" sldId="262"/>
            <ac:picMk id="7" creationId="{8A9858BC-A90E-4B47-A803-24E244CE717C}"/>
          </ac:picMkLst>
        </pc:picChg>
      </pc:sldChg>
      <pc:sldChg chg="addSp delSp modSp new mod">
        <pc:chgData name="Tejaswi Paridi" userId="cf6593c75a5daa17" providerId="LiveId" clId="{96B377B7-7000-423D-9C2D-3732194AF5D2}" dt="2020-10-22T08:37:39.698" v="2380" actId="14100"/>
        <pc:sldMkLst>
          <pc:docMk/>
          <pc:sldMk cId="1465908685" sldId="263"/>
        </pc:sldMkLst>
        <pc:spChg chg="del mod">
          <ac:chgData name="Tejaswi Paridi" userId="cf6593c75a5daa17" providerId="LiveId" clId="{96B377B7-7000-423D-9C2D-3732194AF5D2}" dt="2020-10-22T08:37:01.302" v="2373" actId="478"/>
          <ac:spMkLst>
            <pc:docMk/>
            <pc:sldMk cId="1465908685" sldId="263"/>
            <ac:spMk id="2" creationId="{D373126E-1EC5-45B2-803D-1BD22F88639F}"/>
          </ac:spMkLst>
        </pc:spChg>
        <pc:spChg chg="del mod">
          <ac:chgData name="Tejaswi Paridi" userId="cf6593c75a5daa17" providerId="LiveId" clId="{96B377B7-7000-423D-9C2D-3732194AF5D2}" dt="2020-10-21T17:04:19.270" v="1476" actId="931"/>
          <ac:spMkLst>
            <pc:docMk/>
            <pc:sldMk cId="1465908685" sldId="263"/>
            <ac:spMk id="3" creationId="{96D54686-243A-47F7-BFCD-289D8CDE15B7}"/>
          </ac:spMkLst>
        </pc:spChg>
        <pc:spChg chg="add mod">
          <ac:chgData name="Tejaswi Paridi" userId="cf6593c75a5daa17" providerId="LiveId" clId="{96B377B7-7000-423D-9C2D-3732194AF5D2}" dt="2020-10-22T08:37:01.302" v="2373" actId="478"/>
          <ac:spMkLst>
            <pc:docMk/>
            <pc:sldMk cId="1465908685" sldId="263"/>
            <ac:spMk id="4" creationId="{703FDEDE-60C8-4584-AACE-9BD08BD19002}"/>
          </ac:spMkLst>
        </pc:spChg>
        <pc:spChg chg="add del mod">
          <ac:chgData name="Tejaswi Paridi" userId="cf6593c75a5daa17" providerId="LiveId" clId="{96B377B7-7000-423D-9C2D-3732194AF5D2}" dt="2020-10-22T08:37:20.203" v="2375" actId="931"/>
          <ac:spMkLst>
            <pc:docMk/>
            <pc:sldMk cId="1465908685" sldId="263"/>
            <ac:spMk id="7" creationId="{491A051E-92A0-4BCF-891D-04E52DE6F34C}"/>
          </ac:spMkLst>
        </pc:spChg>
        <pc:picChg chg="add del mod">
          <ac:chgData name="Tejaswi Paridi" userId="cf6593c75a5daa17" providerId="LiveId" clId="{96B377B7-7000-423D-9C2D-3732194AF5D2}" dt="2020-10-22T08:37:02.871" v="2374" actId="478"/>
          <ac:picMkLst>
            <pc:docMk/>
            <pc:sldMk cId="1465908685" sldId="263"/>
            <ac:picMk id="5" creationId="{F0C1A8FA-3584-4A1F-ADC3-A5A2B7B1A6E2}"/>
          </ac:picMkLst>
        </pc:picChg>
        <pc:picChg chg="add mod">
          <ac:chgData name="Tejaswi Paridi" userId="cf6593c75a5daa17" providerId="LiveId" clId="{96B377B7-7000-423D-9C2D-3732194AF5D2}" dt="2020-10-22T08:37:39.698" v="2380" actId="14100"/>
          <ac:picMkLst>
            <pc:docMk/>
            <pc:sldMk cId="1465908685" sldId="263"/>
            <ac:picMk id="9" creationId="{A2A04D35-9F68-4273-ABEF-2CEC03F10962}"/>
          </ac:picMkLst>
        </pc:picChg>
      </pc:sldChg>
      <pc:sldChg chg="addSp delSp modSp new mod ord">
        <pc:chgData name="Tejaswi Paridi" userId="cf6593c75a5daa17" providerId="LiveId" clId="{96B377B7-7000-423D-9C2D-3732194AF5D2}" dt="2020-10-22T08:51:24.575" v="2450"/>
        <pc:sldMkLst>
          <pc:docMk/>
          <pc:sldMk cId="1395578152" sldId="264"/>
        </pc:sldMkLst>
        <pc:spChg chg="del mod">
          <ac:chgData name="Tejaswi Paridi" userId="cf6593c75a5daa17" providerId="LiveId" clId="{96B377B7-7000-423D-9C2D-3732194AF5D2}" dt="2020-10-22T08:37:55.248" v="2382" actId="478"/>
          <ac:spMkLst>
            <pc:docMk/>
            <pc:sldMk cId="1395578152" sldId="264"/>
            <ac:spMk id="2" creationId="{F85FC3FD-D518-47D0-AA0A-1F1F9F3439D9}"/>
          </ac:spMkLst>
        </pc:spChg>
        <pc:spChg chg="del mod">
          <ac:chgData name="Tejaswi Paridi" userId="cf6593c75a5daa17" providerId="LiveId" clId="{96B377B7-7000-423D-9C2D-3732194AF5D2}" dt="2020-10-21T17:08:47.222" v="1545" actId="931"/>
          <ac:spMkLst>
            <pc:docMk/>
            <pc:sldMk cId="1395578152" sldId="264"/>
            <ac:spMk id="3" creationId="{1F58A3D1-A22C-424F-858C-27BC7FDBA7DA}"/>
          </ac:spMkLst>
        </pc:spChg>
        <pc:spChg chg="add del mod">
          <ac:chgData name="Tejaswi Paridi" userId="cf6593c75a5daa17" providerId="LiveId" clId="{96B377B7-7000-423D-9C2D-3732194AF5D2}" dt="2020-10-22T08:37:59.453" v="2385" actId="478"/>
          <ac:spMkLst>
            <pc:docMk/>
            <pc:sldMk cId="1395578152" sldId="264"/>
            <ac:spMk id="4" creationId="{63FF4BA9-DB63-4A1B-9D6F-B8AECDBEF578}"/>
          </ac:spMkLst>
        </pc:spChg>
        <pc:spChg chg="add del mod">
          <ac:chgData name="Tejaswi Paridi" userId="cf6593c75a5daa17" providerId="LiveId" clId="{96B377B7-7000-423D-9C2D-3732194AF5D2}" dt="2020-10-22T08:37:57.429" v="2384" actId="478"/>
          <ac:spMkLst>
            <pc:docMk/>
            <pc:sldMk cId="1395578152" sldId="264"/>
            <ac:spMk id="7" creationId="{35CA0DEA-B44B-407C-92BC-06FFE53BC331}"/>
          </ac:spMkLst>
        </pc:spChg>
        <pc:picChg chg="add del mod">
          <ac:chgData name="Tejaswi Paridi" userId="cf6593c75a5daa17" providerId="LiveId" clId="{96B377B7-7000-423D-9C2D-3732194AF5D2}" dt="2020-10-22T08:37:50.610" v="2381" actId="478"/>
          <ac:picMkLst>
            <pc:docMk/>
            <pc:sldMk cId="1395578152" sldId="264"/>
            <ac:picMk id="5" creationId="{91BFF2AD-4E78-4A54-883A-3D2FE037314F}"/>
          </ac:picMkLst>
        </pc:picChg>
        <pc:picChg chg="add del mod">
          <ac:chgData name="Tejaswi Paridi" userId="cf6593c75a5daa17" providerId="LiveId" clId="{96B377B7-7000-423D-9C2D-3732194AF5D2}" dt="2020-10-22T08:49:00.642" v="2431" actId="21"/>
          <ac:picMkLst>
            <pc:docMk/>
            <pc:sldMk cId="1395578152" sldId="264"/>
            <ac:picMk id="9" creationId="{05B4E7A6-F3DF-477F-A452-331B25541B2F}"/>
          </ac:picMkLst>
        </pc:picChg>
        <pc:picChg chg="add del mod">
          <ac:chgData name="Tejaswi Paridi" userId="cf6593c75a5daa17" providerId="LiveId" clId="{96B377B7-7000-423D-9C2D-3732194AF5D2}" dt="2020-10-22T08:48:47.973" v="2429" actId="21"/>
          <ac:picMkLst>
            <pc:docMk/>
            <pc:sldMk cId="1395578152" sldId="264"/>
            <ac:picMk id="11" creationId="{841D37C4-3ACA-4682-88DA-538F115F56B1}"/>
          </ac:picMkLst>
        </pc:picChg>
        <pc:picChg chg="add del mod">
          <ac:chgData name="Tejaswi Paridi" userId="cf6593c75a5daa17" providerId="LiveId" clId="{96B377B7-7000-423D-9C2D-3732194AF5D2}" dt="2020-10-22T08:48:34.907" v="2427" actId="21"/>
          <ac:picMkLst>
            <pc:docMk/>
            <pc:sldMk cId="1395578152" sldId="264"/>
            <ac:picMk id="13" creationId="{1AA1B864-BED7-421C-A66C-31E20A496F9C}"/>
          </ac:picMkLst>
        </pc:picChg>
        <pc:picChg chg="add del mod">
          <ac:chgData name="Tejaswi Paridi" userId="cf6593c75a5daa17" providerId="LiveId" clId="{96B377B7-7000-423D-9C2D-3732194AF5D2}" dt="2020-10-22T08:48:21.595" v="2425" actId="21"/>
          <ac:picMkLst>
            <pc:docMk/>
            <pc:sldMk cId="1395578152" sldId="264"/>
            <ac:picMk id="15" creationId="{835BBD57-E397-43D5-A70F-588FEFC6DBAC}"/>
          </ac:picMkLst>
        </pc:picChg>
        <pc:picChg chg="add del mod">
          <ac:chgData name="Tejaswi Paridi" userId="cf6593c75a5daa17" providerId="LiveId" clId="{96B377B7-7000-423D-9C2D-3732194AF5D2}" dt="2020-10-22T08:48:09.074" v="2423" actId="21"/>
          <ac:picMkLst>
            <pc:docMk/>
            <pc:sldMk cId="1395578152" sldId="264"/>
            <ac:picMk id="17" creationId="{ED2B0E04-9DAC-4342-8340-700C7B885659}"/>
          </ac:picMkLst>
        </pc:picChg>
        <pc:picChg chg="add del mod">
          <ac:chgData name="Tejaswi Paridi" userId="cf6593c75a5daa17" providerId="LiveId" clId="{96B377B7-7000-423D-9C2D-3732194AF5D2}" dt="2020-10-22T08:47:59.457" v="2421" actId="21"/>
          <ac:picMkLst>
            <pc:docMk/>
            <pc:sldMk cId="1395578152" sldId="264"/>
            <ac:picMk id="19" creationId="{4DD46843-9769-442A-B1A4-CE74AB7F64FF}"/>
          </ac:picMkLst>
        </pc:picChg>
        <pc:picChg chg="add del mod">
          <ac:chgData name="Tejaswi Paridi" userId="cf6593c75a5daa17" providerId="LiveId" clId="{96B377B7-7000-423D-9C2D-3732194AF5D2}" dt="2020-10-22T08:47:50.051" v="2419" actId="21"/>
          <ac:picMkLst>
            <pc:docMk/>
            <pc:sldMk cId="1395578152" sldId="264"/>
            <ac:picMk id="21" creationId="{C4327B1D-6AC5-4879-826E-0FB3F801D659}"/>
          </ac:picMkLst>
        </pc:picChg>
        <pc:picChg chg="add del mod">
          <ac:chgData name="Tejaswi Paridi" userId="cf6593c75a5daa17" providerId="LiveId" clId="{96B377B7-7000-423D-9C2D-3732194AF5D2}" dt="2020-10-22T08:47:42.140" v="2417" actId="21"/>
          <ac:picMkLst>
            <pc:docMk/>
            <pc:sldMk cId="1395578152" sldId="264"/>
            <ac:picMk id="23" creationId="{853E861C-AA11-467E-8BF7-458C3AC1820E}"/>
          </ac:picMkLst>
        </pc:picChg>
        <pc:picChg chg="add del mod">
          <ac:chgData name="Tejaswi Paridi" userId="cf6593c75a5daa17" providerId="LiveId" clId="{96B377B7-7000-423D-9C2D-3732194AF5D2}" dt="2020-10-22T08:47:33.567" v="2415" actId="21"/>
          <ac:picMkLst>
            <pc:docMk/>
            <pc:sldMk cId="1395578152" sldId="264"/>
            <ac:picMk id="25" creationId="{F58DCED3-D3EB-4365-8FD2-A5032C526253}"/>
          </ac:picMkLst>
        </pc:picChg>
        <pc:picChg chg="add del mod">
          <ac:chgData name="Tejaswi Paridi" userId="cf6593c75a5daa17" providerId="LiveId" clId="{96B377B7-7000-423D-9C2D-3732194AF5D2}" dt="2020-10-22T08:46:51.833" v="2403" actId="21"/>
          <ac:picMkLst>
            <pc:docMk/>
            <pc:sldMk cId="1395578152" sldId="264"/>
            <ac:picMk id="27" creationId="{B4440B1F-93BF-48D2-9ACF-99B50DBFCB7D}"/>
          </ac:picMkLst>
        </pc:picChg>
        <pc:picChg chg="add del mod">
          <ac:chgData name="Tejaswi Paridi" userId="cf6593c75a5daa17" providerId="LiveId" clId="{96B377B7-7000-423D-9C2D-3732194AF5D2}" dt="2020-10-22T08:46:41.674" v="2401" actId="21"/>
          <ac:picMkLst>
            <pc:docMk/>
            <pc:sldMk cId="1395578152" sldId="264"/>
            <ac:picMk id="29" creationId="{173900D3-CBFF-440A-AA0D-A8E40D8222F3}"/>
          </ac:picMkLst>
        </pc:picChg>
        <pc:picChg chg="add del mod">
          <ac:chgData name="Tejaswi Paridi" userId="cf6593c75a5daa17" providerId="LiveId" clId="{96B377B7-7000-423D-9C2D-3732194AF5D2}" dt="2020-10-22T08:39:42.362" v="2397" actId="21"/>
          <ac:picMkLst>
            <pc:docMk/>
            <pc:sldMk cId="1395578152" sldId="264"/>
            <ac:picMk id="31" creationId="{DA5EC39A-0B75-4598-8D63-F0BA3DDCCBEC}"/>
          </ac:picMkLst>
        </pc:picChg>
        <pc:picChg chg="add del mod">
          <ac:chgData name="Tejaswi Paridi" userId="cf6593c75a5daa17" providerId="LiveId" clId="{96B377B7-7000-423D-9C2D-3732194AF5D2}" dt="2020-10-22T08:39:21.858" v="2394" actId="21"/>
          <ac:picMkLst>
            <pc:docMk/>
            <pc:sldMk cId="1395578152" sldId="264"/>
            <ac:picMk id="33" creationId="{49F6CC3D-E5F1-43A5-9F1C-23A5844F2593}"/>
          </ac:picMkLst>
        </pc:picChg>
        <pc:picChg chg="add del mod">
          <ac:chgData name="Tejaswi Paridi" userId="cf6593c75a5daa17" providerId="LiveId" clId="{96B377B7-7000-423D-9C2D-3732194AF5D2}" dt="2020-10-22T08:39:12.511" v="2390" actId="21"/>
          <ac:picMkLst>
            <pc:docMk/>
            <pc:sldMk cId="1395578152" sldId="264"/>
            <ac:picMk id="35" creationId="{8FA4BE6C-363C-435A-A889-47955A76A8B8}"/>
          </ac:picMkLst>
        </pc:picChg>
        <pc:picChg chg="add">
          <ac:chgData name="Tejaswi Paridi" userId="cf6593c75a5daa17" providerId="LiveId" clId="{96B377B7-7000-423D-9C2D-3732194AF5D2}" dt="2020-10-22T08:49:01.943" v="2432" actId="22"/>
          <ac:picMkLst>
            <pc:docMk/>
            <pc:sldMk cId="1395578152" sldId="264"/>
            <ac:picMk id="37" creationId="{1BCF30E8-310F-495B-A565-C94C56C5A7F0}"/>
          </ac:picMkLst>
        </pc:picChg>
      </pc:sldChg>
      <pc:sldChg chg="addSp delSp modSp new mod ord">
        <pc:chgData name="Tejaswi Paridi" userId="cf6593c75a5daa17" providerId="LiveId" clId="{96B377B7-7000-423D-9C2D-3732194AF5D2}" dt="2020-10-22T09:03:05.598" v="2484"/>
        <pc:sldMkLst>
          <pc:docMk/>
          <pc:sldMk cId="546263639" sldId="265"/>
        </pc:sldMkLst>
        <pc:spChg chg="del mod">
          <ac:chgData name="Tejaswi Paridi" userId="cf6593c75a5daa17" providerId="LiveId" clId="{96B377B7-7000-423D-9C2D-3732194AF5D2}" dt="2020-10-22T08:39:06.198" v="2388" actId="478"/>
          <ac:spMkLst>
            <pc:docMk/>
            <pc:sldMk cId="546263639" sldId="265"/>
            <ac:spMk id="2" creationId="{18053FC7-FE42-4486-A54A-4E416105F2DD}"/>
          </ac:spMkLst>
        </pc:spChg>
        <pc:spChg chg="del mod">
          <ac:chgData name="Tejaswi Paridi" userId="cf6593c75a5daa17" providerId="LiveId" clId="{96B377B7-7000-423D-9C2D-3732194AF5D2}" dt="2020-10-21T17:16:03.473" v="1565" actId="931"/>
          <ac:spMkLst>
            <pc:docMk/>
            <pc:sldMk cId="546263639" sldId="265"/>
            <ac:spMk id="3" creationId="{A7CFA028-E64D-4D60-BCFD-7973DDB3B322}"/>
          </ac:spMkLst>
        </pc:spChg>
        <pc:spChg chg="add del mod">
          <ac:chgData name="Tejaswi Paridi" userId="cf6593c75a5daa17" providerId="LiveId" clId="{96B377B7-7000-423D-9C2D-3732194AF5D2}" dt="2020-10-22T08:39:06.198" v="2388" actId="478"/>
          <ac:spMkLst>
            <pc:docMk/>
            <pc:sldMk cId="546263639" sldId="265"/>
            <ac:spMk id="4" creationId="{B86C5C08-0B4D-44D2-BB86-5FE9A246B858}"/>
          </ac:spMkLst>
        </pc:spChg>
        <pc:spChg chg="add mod">
          <ac:chgData name="Tejaswi Paridi" userId="cf6593c75a5daa17" providerId="LiveId" clId="{96B377B7-7000-423D-9C2D-3732194AF5D2}" dt="2020-10-22T08:39:06.198" v="2388" actId="478"/>
          <ac:spMkLst>
            <pc:docMk/>
            <pc:sldMk cId="546263639" sldId="265"/>
            <ac:spMk id="7" creationId="{4AFD11BD-AEEE-40AB-93C3-EACB100B82C9}"/>
          </ac:spMkLst>
        </pc:spChg>
        <pc:picChg chg="add del mod">
          <ac:chgData name="Tejaswi Paridi" userId="cf6593c75a5daa17" providerId="LiveId" clId="{96B377B7-7000-423D-9C2D-3732194AF5D2}" dt="2020-10-22T08:39:02.939" v="2387" actId="478"/>
          <ac:picMkLst>
            <pc:docMk/>
            <pc:sldMk cId="546263639" sldId="265"/>
            <ac:picMk id="5" creationId="{F66DDCDA-FD25-4DA7-AC56-586C4ED5784C}"/>
          </ac:picMkLst>
        </pc:picChg>
        <pc:picChg chg="add mod">
          <ac:chgData name="Tejaswi Paridi" userId="cf6593c75a5daa17" providerId="LiveId" clId="{96B377B7-7000-423D-9C2D-3732194AF5D2}" dt="2020-10-22T08:49:12.814" v="2433" actId="1076"/>
          <ac:picMkLst>
            <pc:docMk/>
            <pc:sldMk cId="546263639" sldId="265"/>
            <ac:picMk id="9" creationId="{8B0D3F31-B8B2-43AE-A3A6-6981D1FF7C8C}"/>
          </ac:picMkLst>
        </pc:picChg>
      </pc:sldChg>
      <pc:sldChg chg="addSp delSp modSp new mod ord">
        <pc:chgData name="Tejaswi Paridi" userId="cf6593c75a5daa17" providerId="LiveId" clId="{96B377B7-7000-423D-9C2D-3732194AF5D2}" dt="2020-10-22T09:02:22.638" v="2478"/>
        <pc:sldMkLst>
          <pc:docMk/>
          <pc:sldMk cId="1115685335" sldId="266"/>
        </pc:sldMkLst>
        <pc:spChg chg="del mod">
          <ac:chgData name="Tejaswi Paridi" userId="cf6593c75a5daa17" providerId="LiveId" clId="{96B377B7-7000-423D-9C2D-3732194AF5D2}" dt="2020-10-22T08:39:18.418" v="2392" actId="478"/>
          <ac:spMkLst>
            <pc:docMk/>
            <pc:sldMk cId="1115685335" sldId="266"/>
            <ac:spMk id="2" creationId="{72D6FE2E-3F1C-4ABF-AAD4-9630350E66EE}"/>
          </ac:spMkLst>
        </pc:spChg>
        <pc:spChg chg="del">
          <ac:chgData name="Tejaswi Paridi" userId="cf6593c75a5daa17" providerId="LiveId" clId="{96B377B7-7000-423D-9C2D-3732194AF5D2}" dt="2020-10-21T17:18:01.157" v="1587" actId="931"/>
          <ac:spMkLst>
            <pc:docMk/>
            <pc:sldMk cId="1115685335" sldId="266"/>
            <ac:spMk id="3" creationId="{D749181F-E97A-4754-A985-07EB8B4AF7B3}"/>
          </ac:spMkLst>
        </pc:spChg>
        <pc:spChg chg="add mod">
          <ac:chgData name="Tejaswi Paridi" userId="cf6593c75a5daa17" providerId="LiveId" clId="{96B377B7-7000-423D-9C2D-3732194AF5D2}" dt="2020-10-22T08:39:18.418" v="2392" actId="478"/>
          <ac:spMkLst>
            <pc:docMk/>
            <pc:sldMk cId="1115685335" sldId="266"/>
            <ac:spMk id="4" creationId="{6314EFBE-B1B9-44D9-9A63-E2B897BAFAEB}"/>
          </ac:spMkLst>
        </pc:spChg>
        <pc:spChg chg="add mod">
          <ac:chgData name="Tejaswi Paridi" userId="cf6593c75a5daa17" providerId="LiveId" clId="{96B377B7-7000-423D-9C2D-3732194AF5D2}" dt="2020-10-22T08:39:18.418" v="2392" actId="478"/>
          <ac:spMkLst>
            <pc:docMk/>
            <pc:sldMk cId="1115685335" sldId="266"/>
            <ac:spMk id="7" creationId="{AD8586E6-2768-476E-9940-3CDB6987446B}"/>
          </ac:spMkLst>
        </pc:spChg>
        <pc:picChg chg="add del mod">
          <ac:chgData name="Tejaswi Paridi" userId="cf6593c75a5daa17" providerId="LiveId" clId="{96B377B7-7000-423D-9C2D-3732194AF5D2}" dt="2020-10-22T08:39:18.418" v="2392" actId="478"/>
          <ac:picMkLst>
            <pc:docMk/>
            <pc:sldMk cId="1115685335" sldId="266"/>
            <ac:picMk id="5" creationId="{BDD3CE31-BDAF-404D-816F-B6159C3AC152}"/>
          </ac:picMkLst>
        </pc:picChg>
        <pc:picChg chg="add mod">
          <ac:chgData name="Tejaswi Paridi" userId="cf6593c75a5daa17" providerId="LiveId" clId="{96B377B7-7000-423D-9C2D-3732194AF5D2}" dt="2020-10-22T08:49:22.235" v="2434" actId="1076"/>
          <ac:picMkLst>
            <pc:docMk/>
            <pc:sldMk cId="1115685335" sldId="266"/>
            <ac:picMk id="9" creationId="{58F658F8-6455-47AC-A520-34608BFCF272}"/>
          </ac:picMkLst>
        </pc:picChg>
      </pc:sldChg>
      <pc:sldChg chg="addSp delSp modSp new mod ord">
        <pc:chgData name="Tejaswi Paridi" userId="cf6593c75a5daa17" providerId="LiveId" clId="{96B377B7-7000-423D-9C2D-3732194AF5D2}" dt="2020-10-22T09:02:54.930" v="2480"/>
        <pc:sldMkLst>
          <pc:docMk/>
          <pc:sldMk cId="3359760927" sldId="267"/>
        </pc:sldMkLst>
        <pc:spChg chg="del mod">
          <ac:chgData name="Tejaswi Paridi" userId="cf6593c75a5daa17" providerId="LiveId" clId="{96B377B7-7000-423D-9C2D-3732194AF5D2}" dt="2020-10-22T08:39:38.165" v="2396" actId="478"/>
          <ac:spMkLst>
            <pc:docMk/>
            <pc:sldMk cId="3359760927" sldId="267"/>
            <ac:spMk id="2" creationId="{7E530B66-CCFC-481B-9E5B-C1D98797F097}"/>
          </ac:spMkLst>
        </pc:spChg>
        <pc:spChg chg="del">
          <ac:chgData name="Tejaswi Paridi" userId="cf6593c75a5daa17" providerId="LiveId" clId="{96B377B7-7000-423D-9C2D-3732194AF5D2}" dt="2020-10-21T17:20:39.402" v="1596" actId="931"/>
          <ac:spMkLst>
            <pc:docMk/>
            <pc:sldMk cId="3359760927" sldId="267"/>
            <ac:spMk id="3" creationId="{80F1E25C-4426-48E2-B305-481DABCE685C}"/>
          </ac:spMkLst>
        </pc:spChg>
        <pc:spChg chg="add mod">
          <ac:chgData name="Tejaswi Paridi" userId="cf6593c75a5daa17" providerId="LiveId" clId="{96B377B7-7000-423D-9C2D-3732194AF5D2}" dt="2020-10-22T08:39:38.165" v="2396" actId="478"/>
          <ac:spMkLst>
            <pc:docMk/>
            <pc:sldMk cId="3359760927" sldId="267"/>
            <ac:spMk id="4" creationId="{FC1CCF79-C7FA-45DF-9C01-BABA272E1CD2}"/>
          </ac:spMkLst>
        </pc:spChg>
        <pc:spChg chg="add mod">
          <ac:chgData name="Tejaswi Paridi" userId="cf6593c75a5daa17" providerId="LiveId" clId="{96B377B7-7000-423D-9C2D-3732194AF5D2}" dt="2020-10-22T08:39:38.165" v="2396" actId="478"/>
          <ac:spMkLst>
            <pc:docMk/>
            <pc:sldMk cId="3359760927" sldId="267"/>
            <ac:spMk id="7" creationId="{BE14CC44-68AA-49FB-B142-90DB3534112A}"/>
          </ac:spMkLst>
        </pc:spChg>
        <pc:picChg chg="add del mod">
          <ac:chgData name="Tejaswi Paridi" userId="cf6593c75a5daa17" providerId="LiveId" clId="{96B377B7-7000-423D-9C2D-3732194AF5D2}" dt="2020-10-22T08:39:38.165" v="2396" actId="478"/>
          <ac:picMkLst>
            <pc:docMk/>
            <pc:sldMk cId="3359760927" sldId="267"/>
            <ac:picMk id="5" creationId="{27FC4E56-823F-42A4-8046-C743E90500D6}"/>
          </ac:picMkLst>
        </pc:picChg>
        <pc:picChg chg="add mod">
          <ac:chgData name="Tejaswi Paridi" userId="cf6593c75a5daa17" providerId="LiveId" clId="{96B377B7-7000-423D-9C2D-3732194AF5D2}" dt="2020-10-22T08:49:26.016" v="2435" actId="1076"/>
          <ac:picMkLst>
            <pc:docMk/>
            <pc:sldMk cId="3359760927" sldId="267"/>
            <ac:picMk id="9" creationId="{3F33C481-002F-4AAB-8E8F-7D1F48566D35}"/>
          </ac:picMkLst>
        </pc:picChg>
      </pc:sldChg>
      <pc:sldChg chg="addSp delSp modSp new mod ord">
        <pc:chgData name="Tejaswi Paridi" userId="cf6593c75a5daa17" providerId="LiveId" clId="{96B377B7-7000-423D-9C2D-3732194AF5D2}" dt="2020-10-22T13:06:52.247" v="2755" actId="1076"/>
        <pc:sldMkLst>
          <pc:docMk/>
          <pc:sldMk cId="2222158242" sldId="268"/>
        </pc:sldMkLst>
        <pc:spChg chg="del">
          <ac:chgData name="Tejaswi Paridi" userId="cf6593c75a5daa17" providerId="LiveId" clId="{96B377B7-7000-423D-9C2D-3732194AF5D2}" dt="2020-10-21T17:29:02.349" v="1668" actId="478"/>
          <ac:spMkLst>
            <pc:docMk/>
            <pc:sldMk cId="2222158242" sldId="268"/>
            <ac:spMk id="2" creationId="{9149EEC9-07FC-41F9-9A9F-01DEC74CEC22}"/>
          </ac:spMkLst>
        </pc:spChg>
        <pc:spChg chg="del">
          <ac:chgData name="Tejaswi Paridi" userId="cf6593c75a5daa17" providerId="LiveId" clId="{96B377B7-7000-423D-9C2D-3732194AF5D2}" dt="2020-10-21T17:28:55.586" v="1667" actId="478"/>
          <ac:spMkLst>
            <pc:docMk/>
            <pc:sldMk cId="2222158242" sldId="268"/>
            <ac:spMk id="3" creationId="{A52DEF73-08C3-4507-B13B-693754A63A1F}"/>
          </ac:spMkLst>
        </pc:spChg>
        <pc:spChg chg="add mod">
          <ac:chgData name="Tejaswi Paridi" userId="cf6593c75a5daa17" providerId="LiveId" clId="{96B377B7-7000-423D-9C2D-3732194AF5D2}" dt="2020-10-21T17:30:08.605" v="1685" actId="20577"/>
          <ac:spMkLst>
            <pc:docMk/>
            <pc:sldMk cId="2222158242" sldId="268"/>
            <ac:spMk id="4" creationId="{DB495CAA-74E9-4CFF-AD13-A8373D68755C}"/>
          </ac:spMkLst>
        </pc:spChg>
        <pc:picChg chg="add mod">
          <ac:chgData name="Tejaswi Paridi" userId="cf6593c75a5daa17" providerId="LiveId" clId="{96B377B7-7000-423D-9C2D-3732194AF5D2}" dt="2020-10-22T13:06:46.232" v="2754" actId="688"/>
          <ac:picMkLst>
            <pc:docMk/>
            <pc:sldMk cId="2222158242" sldId="268"/>
            <ac:picMk id="2" creationId="{5624B1A1-F540-4620-B187-E8D6075AC8D0}"/>
          </ac:picMkLst>
        </pc:picChg>
        <pc:picChg chg="add mod">
          <ac:chgData name="Tejaswi Paridi" userId="cf6593c75a5daa17" providerId="LiveId" clId="{96B377B7-7000-423D-9C2D-3732194AF5D2}" dt="2020-10-22T13:06:52.247" v="2755" actId="1076"/>
          <ac:picMkLst>
            <pc:docMk/>
            <pc:sldMk cId="2222158242" sldId="268"/>
            <ac:picMk id="3" creationId="{09428E9C-57C2-4C6F-B11B-60F11A84E93F}"/>
          </ac:picMkLst>
        </pc:picChg>
        <pc:picChg chg="add del mod">
          <ac:chgData name="Tejaswi Paridi" userId="cf6593c75a5daa17" providerId="LiveId" clId="{96B377B7-7000-423D-9C2D-3732194AF5D2}" dt="2020-10-22T13:03:08.744" v="2733" actId="478"/>
          <ac:picMkLst>
            <pc:docMk/>
            <pc:sldMk cId="2222158242" sldId="268"/>
            <ac:picMk id="6" creationId="{C60DB42D-E235-4051-A310-E30873CA8887}"/>
          </ac:picMkLst>
        </pc:picChg>
        <pc:picChg chg="add del">
          <ac:chgData name="Tejaswi Paridi" userId="cf6593c75a5daa17" providerId="LiveId" clId="{96B377B7-7000-423D-9C2D-3732194AF5D2}" dt="2020-10-22T13:03:08.744" v="2733" actId="478"/>
          <ac:picMkLst>
            <pc:docMk/>
            <pc:sldMk cId="2222158242" sldId="268"/>
            <ac:picMk id="8" creationId="{AA1352E4-47EF-4249-9F3E-FC3AC4C39F5A}"/>
          </ac:picMkLst>
        </pc:picChg>
        <pc:picChg chg="add">
          <ac:chgData name="Tejaswi Paridi" userId="cf6593c75a5daa17" providerId="LiveId" clId="{96B377B7-7000-423D-9C2D-3732194AF5D2}" dt="2020-10-22T13:05:52.730" v="2749" actId="22"/>
          <ac:picMkLst>
            <pc:docMk/>
            <pc:sldMk cId="2222158242" sldId="268"/>
            <ac:picMk id="10" creationId="{52D7F755-8710-4AFB-9E55-5AED4AC71AC5}"/>
          </ac:picMkLst>
        </pc:picChg>
      </pc:sldChg>
      <pc:sldChg chg="new del">
        <pc:chgData name="Tejaswi Paridi" userId="cf6593c75a5daa17" providerId="LiveId" clId="{96B377B7-7000-423D-9C2D-3732194AF5D2}" dt="2020-10-21T17:28:51.140" v="1665" actId="47"/>
        <pc:sldMkLst>
          <pc:docMk/>
          <pc:sldMk cId="2835345760" sldId="269"/>
        </pc:sldMkLst>
      </pc:sldChg>
      <pc:sldChg chg="new del">
        <pc:chgData name="Tejaswi Paridi" userId="cf6593c75a5daa17" providerId="LiveId" clId="{96B377B7-7000-423D-9C2D-3732194AF5D2}" dt="2020-10-21T17:28:52.750" v="1666" actId="47"/>
        <pc:sldMkLst>
          <pc:docMk/>
          <pc:sldMk cId="4173625144" sldId="270"/>
        </pc:sldMkLst>
      </pc:sldChg>
      <pc:sldChg chg="addSp delSp modSp new mod">
        <pc:chgData name="Tejaswi Paridi" userId="cf6593c75a5daa17" providerId="LiveId" clId="{96B377B7-7000-423D-9C2D-3732194AF5D2}" dt="2020-10-22T13:08:06.949" v="2764" actId="22"/>
        <pc:sldMkLst>
          <pc:docMk/>
          <pc:sldMk cId="3674805529" sldId="271"/>
        </pc:sldMkLst>
        <pc:spChg chg="mod">
          <ac:chgData name="Tejaswi Paridi" userId="cf6593c75a5daa17" providerId="LiveId" clId="{96B377B7-7000-423D-9C2D-3732194AF5D2}" dt="2020-10-21T17:26:37.325" v="1638" actId="14100"/>
          <ac:spMkLst>
            <pc:docMk/>
            <pc:sldMk cId="3674805529" sldId="271"/>
            <ac:spMk id="2" creationId="{517C71A7-EA89-42B6-8D48-6DC80F64F885}"/>
          </ac:spMkLst>
        </pc:spChg>
        <pc:spChg chg="mod">
          <ac:chgData name="Tejaswi Paridi" userId="cf6593c75a5daa17" providerId="LiveId" clId="{96B377B7-7000-423D-9C2D-3732194AF5D2}" dt="2020-10-22T05:21:29.530" v="1931" actId="20577"/>
          <ac:spMkLst>
            <pc:docMk/>
            <pc:sldMk cId="3674805529" sldId="271"/>
            <ac:spMk id="3" creationId="{95267784-44FF-4A18-873B-975CD0EC0D9C}"/>
          </ac:spMkLst>
        </pc:spChg>
        <pc:picChg chg="add del">
          <ac:chgData name="Tejaswi Paridi" userId="cf6593c75a5daa17" providerId="LiveId" clId="{96B377B7-7000-423D-9C2D-3732194AF5D2}" dt="2020-10-22T13:08:06.054" v="2763" actId="478"/>
          <ac:picMkLst>
            <pc:docMk/>
            <pc:sldMk cId="3674805529" sldId="271"/>
            <ac:picMk id="4" creationId="{A851B438-E04D-443D-A259-01D7ADAA6701}"/>
          </ac:picMkLst>
        </pc:picChg>
        <pc:picChg chg="add del">
          <ac:chgData name="Tejaswi Paridi" userId="cf6593c75a5daa17" providerId="LiveId" clId="{96B377B7-7000-423D-9C2D-3732194AF5D2}" dt="2020-10-22T13:02:43.549" v="2728" actId="478"/>
          <ac:picMkLst>
            <pc:docMk/>
            <pc:sldMk cId="3674805529" sldId="271"/>
            <ac:picMk id="5" creationId="{4AA832B2-3FA8-4CD5-AC12-A80BC107B339}"/>
          </ac:picMkLst>
        </pc:picChg>
        <pc:picChg chg="add del">
          <ac:chgData name="Tejaswi Paridi" userId="cf6593c75a5daa17" providerId="LiveId" clId="{96B377B7-7000-423D-9C2D-3732194AF5D2}" dt="2020-10-22T13:02:43.549" v="2728" actId="478"/>
          <ac:picMkLst>
            <pc:docMk/>
            <pc:sldMk cId="3674805529" sldId="271"/>
            <ac:picMk id="7" creationId="{286B99D6-46B7-4A28-81F6-B57D13675851}"/>
          </ac:picMkLst>
        </pc:picChg>
        <pc:picChg chg="add del">
          <ac:chgData name="Tejaswi Paridi" userId="cf6593c75a5daa17" providerId="LiveId" clId="{96B377B7-7000-423D-9C2D-3732194AF5D2}" dt="2020-10-22T13:08:06.054" v="2763" actId="478"/>
          <ac:picMkLst>
            <pc:docMk/>
            <pc:sldMk cId="3674805529" sldId="271"/>
            <ac:picMk id="9" creationId="{06E7B896-945C-4BA7-8844-298A23CEFCEE}"/>
          </ac:picMkLst>
        </pc:picChg>
        <pc:picChg chg="add">
          <ac:chgData name="Tejaswi Paridi" userId="cf6593c75a5daa17" providerId="LiveId" clId="{96B377B7-7000-423D-9C2D-3732194AF5D2}" dt="2020-10-22T13:04:05.387" v="2741" actId="22"/>
          <ac:picMkLst>
            <pc:docMk/>
            <pc:sldMk cId="3674805529" sldId="271"/>
            <ac:picMk id="11" creationId="{E85CF30B-4A60-4D8B-9338-4FFA3E1DD346}"/>
          </ac:picMkLst>
        </pc:picChg>
        <pc:picChg chg="add">
          <ac:chgData name="Tejaswi Paridi" userId="cf6593c75a5daa17" providerId="LiveId" clId="{96B377B7-7000-423D-9C2D-3732194AF5D2}" dt="2020-10-22T13:08:06.949" v="2764" actId="22"/>
          <ac:picMkLst>
            <pc:docMk/>
            <pc:sldMk cId="3674805529" sldId="271"/>
            <ac:picMk id="13" creationId="{56F7BED9-2629-46A6-B911-3F53057AF25A}"/>
          </ac:picMkLst>
        </pc:picChg>
        <pc:picChg chg="add">
          <ac:chgData name="Tejaswi Paridi" userId="cf6593c75a5daa17" providerId="LiveId" clId="{96B377B7-7000-423D-9C2D-3732194AF5D2}" dt="2020-10-22T13:08:06.949" v="2764" actId="22"/>
          <ac:picMkLst>
            <pc:docMk/>
            <pc:sldMk cId="3674805529" sldId="271"/>
            <ac:picMk id="15" creationId="{47FC6200-759F-443D-923F-108A4949806A}"/>
          </ac:picMkLst>
        </pc:picChg>
      </pc:sldChg>
      <pc:sldChg chg="addSp delSp modSp new mod">
        <pc:chgData name="Tejaswi Paridi" userId="cf6593c75a5daa17" providerId="LiveId" clId="{96B377B7-7000-423D-9C2D-3732194AF5D2}" dt="2020-10-22T09:26:49.352" v="2562" actId="1076"/>
        <pc:sldMkLst>
          <pc:docMk/>
          <pc:sldMk cId="3277312983" sldId="272"/>
        </pc:sldMkLst>
        <pc:spChg chg="mod">
          <ac:chgData name="Tejaswi Paridi" userId="cf6593c75a5daa17" providerId="LiveId" clId="{96B377B7-7000-423D-9C2D-3732194AF5D2}" dt="2020-10-22T06:00:33.997" v="2181" actId="14100"/>
          <ac:spMkLst>
            <pc:docMk/>
            <pc:sldMk cId="3277312983" sldId="272"/>
            <ac:spMk id="2" creationId="{0481CBA7-9779-4F08-8245-68B4A723F415}"/>
          </ac:spMkLst>
        </pc:spChg>
        <pc:spChg chg="del">
          <ac:chgData name="Tejaswi Paridi" userId="cf6593c75a5daa17" providerId="LiveId" clId="{96B377B7-7000-423D-9C2D-3732194AF5D2}" dt="2020-10-22T06:00:39.291" v="2182" actId="22"/>
          <ac:spMkLst>
            <pc:docMk/>
            <pc:sldMk cId="3277312983" sldId="272"/>
            <ac:spMk id="3" creationId="{A738DE9B-D336-467C-91A6-087BEB7818DC}"/>
          </ac:spMkLst>
        </pc:spChg>
        <pc:spChg chg="add del mod">
          <ac:chgData name="Tejaswi Paridi" userId="cf6593c75a5daa17" providerId="LiveId" clId="{96B377B7-7000-423D-9C2D-3732194AF5D2}" dt="2020-10-22T08:34:11.083" v="2322" actId="478"/>
          <ac:spMkLst>
            <pc:docMk/>
            <pc:sldMk cId="3277312983" sldId="272"/>
            <ac:spMk id="4" creationId="{5E7DE9D5-053C-4727-8FE2-B8D62FE7D859}"/>
          </ac:spMkLst>
        </pc:spChg>
        <pc:spChg chg="add mod">
          <ac:chgData name="Tejaswi Paridi" userId="cf6593c75a5daa17" providerId="LiveId" clId="{96B377B7-7000-423D-9C2D-3732194AF5D2}" dt="2020-10-22T09:25:53.511" v="2554" actId="1076"/>
          <ac:spMkLst>
            <pc:docMk/>
            <pc:sldMk cId="3277312983" sldId="272"/>
            <ac:spMk id="5" creationId="{919AE963-56DC-43CC-9902-00584624A2EB}"/>
          </ac:spMkLst>
        </pc:spChg>
        <pc:spChg chg="add del mod">
          <ac:chgData name="Tejaswi Paridi" userId="cf6593c75a5daa17" providerId="LiveId" clId="{96B377B7-7000-423D-9C2D-3732194AF5D2}" dt="2020-10-22T06:02:11.380" v="2184" actId="931"/>
          <ac:spMkLst>
            <pc:docMk/>
            <pc:sldMk cId="3277312983" sldId="272"/>
            <ac:spMk id="7" creationId="{8D9F9CCD-43E9-42CF-867C-5D17FDFB456C}"/>
          </ac:spMkLst>
        </pc:spChg>
        <pc:spChg chg="add mod">
          <ac:chgData name="Tejaswi Paridi" userId="cf6593c75a5daa17" providerId="LiveId" clId="{96B377B7-7000-423D-9C2D-3732194AF5D2}" dt="2020-10-22T09:26:01.646" v="2556" actId="1076"/>
          <ac:spMkLst>
            <pc:docMk/>
            <pc:sldMk cId="3277312983" sldId="272"/>
            <ac:spMk id="7" creationId="{B3A31A08-5C83-403C-9D2C-637F092B9D2F}"/>
          </ac:spMkLst>
        </pc:spChg>
        <pc:spChg chg="add mod">
          <ac:chgData name="Tejaswi Paridi" userId="cf6593c75a5daa17" providerId="LiveId" clId="{96B377B7-7000-423D-9C2D-3732194AF5D2}" dt="2020-10-22T09:26:18.856" v="2558" actId="1076"/>
          <ac:spMkLst>
            <pc:docMk/>
            <pc:sldMk cId="3277312983" sldId="272"/>
            <ac:spMk id="11" creationId="{A224FC6D-5F86-4AEA-BCDD-36CFD0931E4A}"/>
          </ac:spMkLst>
        </pc:spChg>
        <pc:spChg chg="add mod">
          <ac:chgData name="Tejaswi Paridi" userId="cf6593c75a5daa17" providerId="LiveId" clId="{96B377B7-7000-423D-9C2D-3732194AF5D2}" dt="2020-10-22T09:26:33.609" v="2560" actId="1076"/>
          <ac:spMkLst>
            <pc:docMk/>
            <pc:sldMk cId="3277312983" sldId="272"/>
            <ac:spMk id="13" creationId="{A0EAACAF-222B-4304-BB6A-56C58434130C}"/>
          </ac:spMkLst>
        </pc:spChg>
        <pc:spChg chg="add mod">
          <ac:chgData name="Tejaswi Paridi" userId="cf6593c75a5daa17" providerId="LiveId" clId="{96B377B7-7000-423D-9C2D-3732194AF5D2}" dt="2020-10-22T09:26:49.352" v="2562" actId="1076"/>
          <ac:spMkLst>
            <pc:docMk/>
            <pc:sldMk cId="3277312983" sldId="272"/>
            <ac:spMk id="15" creationId="{2F7012D2-A1BB-4E38-9EB0-567106D3CCA3}"/>
          </ac:spMkLst>
        </pc:spChg>
        <pc:picChg chg="add del mod ord">
          <ac:chgData name="Tejaswi Paridi" userId="cf6593c75a5daa17" providerId="LiveId" clId="{96B377B7-7000-423D-9C2D-3732194AF5D2}" dt="2020-10-22T06:00:42.951" v="2183" actId="478"/>
          <ac:picMkLst>
            <pc:docMk/>
            <pc:sldMk cId="3277312983" sldId="272"/>
            <ac:picMk id="5" creationId="{AE99DBCC-4E90-43B3-B68C-34033CC25237}"/>
          </ac:picMkLst>
        </pc:picChg>
        <pc:picChg chg="add del mod">
          <ac:chgData name="Tejaswi Paridi" userId="cf6593c75a5daa17" providerId="LiveId" clId="{96B377B7-7000-423D-9C2D-3732194AF5D2}" dt="2020-10-22T08:34:11.083" v="2322" actId="478"/>
          <ac:picMkLst>
            <pc:docMk/>
            <pc:sldMk cId="3277312983" sldId="272"/>
            <ac:picMk id="9" creationId="{D72F4A0B-8897-4ADC-A913-3DA49D9F7440}"/>
          </ac:picMkLst>
        </pc:picChg>
      </pc:sldChg>
      <pc:sldChg chg="addSp delSp modSp new mod ord">
        <pc:chgData name="Tejaswi Paridi" userId="cf6593c75a5daa17" providerId="LiveId" clId="{96B377B7-7000-423D-9C2D-3732194AF5D2}" dt="2020-10-22T13:07:56.789" v="2762" actId="22"/>
        <pc:sldMkLst>
          <pc:docMk/>
          <pc:sldMk cId="196670423" sldId="273"/>
        </pc:sldMkLst>
        <pc:spChg chg="mod">
          <ac:chgData name="Tejaswi Paridi" userId="cf6593c75a5daa17" providerId="LiveId" clId="{96B377B7-7000-423D-9C2D-3732194AF5D2}" dt="2020-10-22T06:02:47.636" v="2209" actId="255"/>
          <ac:spMkLst>
            <pc:docMk/>
            <pc:sldMk cId="196670423" sldId="273"/>
            <ac:spMk id="2" creationId="{A6AB79D6-22C7-4999-8824-9C9042F80DCE}"/>
          </ac:spMkLst>
        </pc:spChg>
        <pc:spChg chg="mod">
          <ac:chgData name="Tejaswi Paridi" userId="cf6593c75a5daa17" providerId="LiveId" clId="{96B377B7-7000-423D-9C2D-3732194AF5D2}" dt="2020-10-22T10:40:15.502" v="2564" actId="20577"/>
          <ac:spMkLst>
            <pc:docMk/>
            <pc:sldMk cId="196670423" sldId="273"/>
            <ac:spMk id="3" creationId="{12522469-37F6-4699-9265-7B95782E9491}"/>
          </ac:spMkLst>
        </pc:spChg>
        <pc:picChg chg="add del">
          <ac:chgData name="Tejaswi Paridi" userId="cf6593c75a5daa17" providerId="LiveId" clId="{96B377B7-7000-423D-9C2D-3732194AF5D2}" dt="2020-10-22T13:07:56.038" v="2761" actId="478"/>
          <ac:picMkLst>
            <pc:docMk/>
            <pc:sldMk cId="196670423" sldId="273"/>
            <ac:picMk id="4" creationId="{3DFA3786-EDC9-45F2-A7A1-9209DD39AA9B}"/>
          </ac:picMkLst>
        </pc:picChg>
        <pc:picChg chg="add del">
          <ac:chgData name="Tejaswi Paridi" userId="cf6593c75a5daa17" providerId="LiveId" clId="{96B377B7-7000-423D-9C2D-3732194AF5D2}" dt="2020-10-22T13:02:47.893" v="2729" actId="478"/>
          <ac:picMkLst>
            <pc:docMk/>
            <pc:sldMk cId="196670423" sldId="273"/>
            <ac:picMk id="5" creationId="{A51F0B95-639E-4F89-8761-AF2F1C26FD8B}"/>
          </ac:picMkLst>
        </pc:picChg>
        <pc:picChg chg="add del">
          <ac:chgData name="Tejaswi Paridi" userId="cf6593c75a5daa17" providerId="LiveId" clId="{96B377B7-7000-423D-9C2D-3732194AF5D2}" dt="2020-10-22T13:02:47.893" v="2729" actId="478"/>
          <ac:picMkLst>
            <pc:docMk/>
            <pc:sldMk cId="196670423" sldId="273"/>
            <ac:picMk id="7" creationId="{6251EE92-3FBC-4983-AEE4-A27C4E2D81E7}"/>
          </ac:picMkLst>
        </pc:picChg>
        <pc:picChg chg="add del mod">
          <ac:chgData name="Tejaswi Paridi" userId="cf6593c75a5daa17" providerId="LiveId" clId="{96B377B7-7000-423D-9C2D-3732194AF5D2}" dt="2020-10-22T13:07:56.038" v="2761" actId="478"/>
          <ac:picMkLst>
            <pc:docMk/>
            <pc:sldMk cId="196670423" sldId="273"/>
            <ac:picMk id="9" creationId="{4C477D32-B407-410D-AD37-62462F6F01BD}"/>
          </ac:picMkLst>
        </pc:picChg>
        <pc:picChg chg="add">
          <ac:chgData name="Tejaswi Paridi" userId="cf6593c75a5daa17" providerId="LiveId" clId="{96B377B7-7000-423D-9C2D-3732194AF5D2}" dt="2020-10-22T13:04:20.320" v="2742" actId="22"/>
          <ac:picMkLst>
            <pc:docMk/>
            <pc:sldMk cId="196670423" sldId="273"/>
            <ac:picMk id="11" creationId="{0661E50D-B873-4B6D-BB54-498320DB5415}"/>
          </ac:picMkLst>
        </pc:picChg>
        <pc:picChg chg="add">
          <ac:chgData name="Tejaswi Paridi" userId="cf6593c75a5daa17" providerId="LiveId" clId="{96B377B7-7000-423D-9C2D-3732194AF5D2}" dt="2020-10-22T13:07:56.789" v="2762" actId="22"/>
          <ac:picMkLst>
            <pc:docMk/>
            <pc:sldMk cId="196670423" sldId="273"/>
            <ac:picMk id="13" creationId="{01430408-B99B-4369-BA55-9015FD71C8C1}"/>
          </ac:picMkLst>
        </pc:picChg>
        <pc:picChg chg="add">
          <ac:chgData name="Tejaswi Paridi" userId="cf6593c75a5daa17" providerId="LiveId" clId="{96B377B7-7000-423D-9C2D-3732194AF5D2}" dt="2020-10-22T13:07:56.789" v="2762" actId="22"/>
          <ac:picMkLst>
            <pc:docMk/>
            <pc:sldMk cId="196670423" sldId="273"/>
            <ac:picMk id="15" creationId="{8D2D5B8C-8D09-4E49-93A3-2F1BFE74384E}"/>
          </ac:picMkLst>
        </pc:picChg>
      </pc:sldChg>
      <pc:sldChg chg="addSp delSp modSp new mod">
        <pc:chgData name="Tejaswi Paridi" userId="cf6593c75a5daa17" providerId="LiveId" clId="{96B377B7-7000-423D-9C2D-3732194AF5D2}" dt="2020-10-22T09:17:22.269" v="2508" actId="1076"/>
        <pc:sldMkLst>
          <pc:docMk/>
          <pc:sldMk cId="434967226" sldId="274"/>
        </pc:sldMkLst>
        <pc:spChg chg="mod">
          <ac:chgData name="Tejaswi Paridi" userId="cf6593c75a5daa17" providerId="LiveId" clId="{96B377B7-7000-423D-9C2D-3732194AF5D2}" dt="2020-10-22T06:06:05.875" v="2312" actId="20577"/>
          <ac:spMkLst>
            <pc:docMk/>
            <pc:sldMk cId="434967226" sldId="274"/>
            <ac:spMk id="2" creationId="{B90856EB-BD63-44EB-9AE5-18B268DF7769}"/>
          </ac:spMkLst>
        </pc:spChg>
        <pc:spChg chg="add mod">
          <ac:chgData name="Tejaswi Paridi" userId="cf6593c75a5daa17" providerId="LiveId" clId="{96B377B7-7000-423D-9C2D-3732194AF5D2}" dt="2020-10-22T09:16:47.245" v="2506" actId="1076"/>
          <ac:spMkLst>
            <pc:docMk/>
            <pc:sldMk cId="434967226" sldId="274"/>
            <ac:spMk id="3" creationId="{BF9BD284-E64B-44F9-8691-DA48100C2800}"/>
          </ac:spMkLst>
        </pc:spChg>
        <pc:spChg chg="del">
          <ac:chgData name="Tejaswi Paridi" userId="cf6593c75a5daa17" providerId="LiveId" clId="{96B377B7-7000-423D-9C2D-3732194AF5D2}" dt="2020-10-22T06:07:16.128" v="2313" actId="931"/>
          <ac:spMkLst>
            <pc:docMk/>
            <pc:sldMk cId="434967226" sldId="274"/>
            <ac:spMk id="3" creationId="{F6B93472-4274-491F-82BE-C48505B88AC9}"/>
          </ac:spMkLst>
        </pc:spChg>
        <pc:spChg chg="add mod">
          <ac:chgData name="Tejaswi Paridi" userId="cf6593c75a5daa17" providerId="LiveId" clId="{96B377B7-7000-423D-9C2D-3732194AF5D2}" dt="2020-10-22T09:17:22.269" v="2508" actId="1076"/>
          <ac:spMkLst>
            <pc:docMk/>
            <pc:sldMk cId="434967226" sldId="274"/>
            <ac:spMk id="4" creationId="{D7291A97-0732-4AFE-AA3A-1DA8BE9DFCAD}"/>
          </ac:spMkLst>
        </pc:spChg>
        <pc:picChg chg="add mod">
          <ac:chgData name="Tejaswi Paridi" userId="cf6593c75a5daa17" providerId="LiveId" clId="{96B377B7-7000-423D-9C2D-3732194AF5D2}" dt="2020-10-22T09:16:42.009" v="2505" actId="1076"/>
          <ac:picMkLst>
            <pc:docMk/>
            <pc:sldMk cId="434967226" sldId="274"/>
            <ac:picMk id="5" creationId="{9541E026-C6F7-4252-AFB8-215BA7D2AC97}"/>
          </ac:picMkLst>
        </pc:picChg>
      </pc:sldChg>
      <pc:sldChg chg="addSp modSp new mod ord">
        <pc:chgData name="Tejaswi Paridi" userId="cf6593c75a5daa17" providerId="LiveId" clId="{96B377B7-7000-423D-9C2D-3732194AF5D2}" dt="2020-10-22T09:13:01.383" v="2498"/>
        <pc:sldMkLst>
          <pc:docMk/>
          <pc:sldMk cId="1918563844" sldId="275"/>
        </pc:sldMkLst>
        <pc:picChg chg="add mod">
          <ac:chgData name="Tejaswi Paridi" userId="cf6593c75a5daa17" providerId="LiveId" clId="{96B377B7-7000-423D-9C2D-3732194AF5D2}" dt="2020-10-22T08:49:30.515" v="2436" actId="1076"/>
          <ac:picMkLst>
            <pc:docMk/>
            <pc:sldMk cId="1918563844" sldId="275"/>
            <ac:picMk id="5" creationId="{F9EF50C6-F233-4D9B-8298-63DAAB256F57}"/>
          </ac:picMkLst>
        </pc:picChg>
      </pc:sldChg>
      <pc:sldChg chg="addSp modSp new mod ord">
        <pc:chgData name="Tejaswi Paridi" userId="cf6593c75a5daa17" providerId="LiveId" clId="{96B377B7-7000-423D-9C2D-3732194AF5D2}" dt="2020-10-22T09:01:44.279" v="2470"/>
        <pc:sldMkLst>
          <pc:docMk/>
          <pc:sldMk cId="1088149525" sldId="276"/>
        </pc:sldMkLst>
        <pc:picChg chg="add mod">
          <ac:chgData name="Tejaswi Paridi" userId="cf6593c75a5daa17" providerId="LiveId" clId="{96B377B7-7000-423D-9C2D-3732194AF5D2}" dt="2020-10-22T08:49:39.677" v="2437" actId="1076"/>
          <ac:picMkLst>
            <pc:docMk/>
            <pc:sldMk cId="1088149525" sldId="276"/>
            <ac:picMk id="3" creationId="{FE2532DA-FBA6-49B0-A049-44699471FC42}"/>
          </ac:picMkLst>
        </pc:picChg>
      </pc:sldChg>
      <pc:sldChg chg="addSp modSp new mod ord">
        <pc:chgData name="Tejaswi Paridi" userId="cf6593c75a5daa17" providerId="LiveId" clId="{96B377B7-7000-423D-9C2D-3732194AF5D2}" dt="2020-10-22T09:00:39.619" v="2466"/>
        <pc:sldMkLst>
          <pc:docMk/>
          <pc:sldMk cId="609776933" sldId="277"/>
        </pc:sldMkLst>
        <pc:picChg chg="add mod">
          <ac:chgData name="Tejaswi Paridi" userId="cf6593c75a5daa17" providerId="LiveId" clId="{96B377B7-7000-423D-9C2D-3732194AF5D2}" dt="2020-10-22T08:49:42.650" v="2438" actId="1076"/>
          <ac:picMkLst>
            <pc:docMk/>
            <pc:sldMk cId="609776933" sldId="277"/>
            <ac:picMk id="3" creationId="{037BB273-9E7A-4322-8C09-3623D1FF9DD7}"/>
          </ac:picMkLst>
        </pc:picChg>
      </pc:sldChg>
      <pc:sldChg chg="addSp modSp new mod ord">
        <pc:chgData name="Tejaswi Paridi" userId="cf6593c75a5daa17" providerId="LiveId" clId="{96B377B7-7000-423D-9C2D-3732194AF5D2}" dt="2020-10-22T08:59:51.726" v="2464"/>
        <pc:sldMkLst>
          <pc:docMk/>
          <pc:sldMk cId="377834873" sldId="278"/>
        </pc:sldMkLst>
        <pc:picChg chg="add mod">
          <ac:chgData name="Tejaswi Paridi" userId="cf6593c75a5daa17" providerId="LiveId" clId="{96B377B7-7000-423D-9C2D-3732194AF5D2}" dt="2020-10-22T08:49:46.657" v="2439" actId="1076"/>
          <ac:picMkLst>
            <pc:docMk/>
            <pc:sldMk cId="377834873" sldId="278"/>
            <ac:picMk id="3" creationId="{975C3B95-5AA7-4C96-AD5F-A9AD951D2C96}"/>
          </ac:picMkLst>
        </pc:picChg>
      </pc:sldChg>
      <pc:sldChg chg="addSp modSp new mod ord">
        <pc:chgData name="Tejaswi Paridi" userId="cf6593c75a5daa17" providerId="LiveId" clId="{96B377B7-7000-423D-9C2D-3732194AF5D2}" dt="2020-10-22T08:58:52.855" v="2462"/>
        <pc:sldMkLst>
          <pc:docMk/>
          <pc:sldMk cId="1488069753" sldId="279"/>
        </pc:sldMkLst>
        <pc:picChg chg="add mod">
          <ac:chgData name="Tejaswi Paridi" userId="cf6593c75a5daa17" providerId="LiveId" clId="{96B377B7-7000-423D-9C2D-3732194AF5D2}" dt="2020-10-22T08:49:51.103" v="2440" actId="1076"/>
          <ac:picMkLst>
            <pc:docMk/>
            <pc:sldMk cId="1488069753" sldId="279"/>
            <ac:picMk id="3" creationId="{408888E9-474D-4970-8EFF-871B3F9024FE}"/>
          </ac:picMkLst>
        </pc:picChg>
      </pc:sldChg>
      <pc:sldChg chg="addSp modSp new mod ord">
        <pc:chgData name="Tejaswi Paridi" userId="cf6593c75a5daa17" providerId="LiveId" clId="{96B377B7-7000-423D-9C2D-3732194AF5D2}" dt="2020-10-22T08:58:28.686" v="2460"/>
        <pc:sldMkLst>
          <pc:docMk/>
          <pc:sldMk cId="1505587339" sldId="280"/>
        </pc:sldMkLst>
        <pc:picChg chg="add mod">
          <ac:chgData name="Tejaswi Paridi" userId="cf6593c75a5daa17" providerId="LiveId" clId="{96B377B7-7000-423D-9C2D-3732194AF5D2}" dt="2020-10-22T08:49:55.940" v="2441" actId="1076"/>
          <ac:picMkLst>
            <pc:docMk/>
            <pc:sldMk cId="1505587339" sldId="280"/>
            <ac:picMk id="3" creationId="{4AC2248B-AD4C-4981-8388-FE7690BAB0FE}"/>
          </ac:picMkLst>
        </pc:picChg>
      </pc:sldChg>
      <pc:sldChg chg="addSp modSp new mod ord">
        <pc:chgData name="Tejaswi Paridi" userId="cf6593c75a5daa17" providerId="LiveId" clId="{96B377B7-7000-423D-9C2D-3732194AF5D2}" dt="2020-10-22T08:57:13.920" v="2458"/>
        <pc:sldMkLst>
          <pc:docMk/>
          <pc:sldMk cId="3151814933" sldId="281"/>
        </pc:sldMkLst>
        <pc:picChg chg="add mod">
          <ac:chgData name="Tejaswi Paridi" userId="cf6593c75a5daa17" providerId="LiveId" clId="{96B377B7-7000-423D-9C2D-3732194AF5D2}" dt="2020-10-22T08:50:07.848" v="2443" actId="1076"/>
          <ac:picMkLst>
            <pc:docMk/>
            <pc:sldMk cId="3151814933" sldId="281"/>
            <ac:picMk id="3" creationId="{1B7ACCBC-925E-4DA5-A726-80CB1436DBC8}"/>
          </ac:picMkLst>
        </pc:picChg>
      </pc:sldChg>
      <pc:sldChg chg="addSp modSp new mod ord">
        <pc:chgData name="Tejaswi Paridi" userId="cf6593c75a5daa17" providerId="LiveId" clId="{96B377B7-7000-423D-9C2D-3732194AF5D2}" dt="2020-10-22T08:54:07.645" v="2454"/>
        <pc:sldMkLst>
          <pc:docMk/>
          <pc:sldMk cId="3209911452" sldId="282"/>
        </pc:sldMkLst>
        <pc:picChg chg="add mod">
          <ac:chgData name="Tejaswi Paridi" userId="cf6593c75a5daa17" providerId="LiveId" clId="{96B377B7-7000-423D-9C2D-3732194AF5D2}" dt="2020-10-22T08:50:11.643" v="2444" actId="1076"/>
          <ac:picMkLst>
            <pc:docMk/>
            <pc:sldMk cId="3209911452" sldId="282"/>
            <ac:picMk id="3" creationId="{D48D4B4A-9DF3-4C3C-86B3-1DFDC62C3341}"/>
          </ac:picMkLst>
        </pc:picChg>
      </pc:sldChg>
      <pc:sldChg chg="addSp modSp new mod ord">
        <pc:chgData name="Tejaswi Paridi" userId="cf6593c75a5daa17" providerId="LiveId" clId="{96B377B7-7000-423D-9C2D-3732194AF5D2}" dt="2020-10-22T08:53:00.244" v="2452"/>
        <pc:sldMkLst>
          <pc:docMk/>
          <pc:sldMk cId="2131894643" sldId="283"/>
        </pc:sldMkLst>
        <pc:picChg chg="add mod">
          <ac:chgData name="Tejaswi Paridi" userId="cf6593c75a5daa17" providerId="LiveId" clId="{96B377B7-7000-423D-9C2D-3732194AF5D2}" dt="2020-10-22T08:50:21.022" v="2445" actId="1076"/>
          <ac:picMkLst>
            <pc:docMk/>
            <pc:sldMk cId="2131894643" sldId="283"/>
            <ac:picMk id="3" creationId="{EBBDD9C4-4DCD-4BC3-B39A-AE19C1F8C4BB}"/>
          </ac:picMkLst>
        </pc:picChg>
      </pc:sldChg>
      <pc:sldChg chg="addSp modSp new mod ord">
        <pc:chgData name="Tejaswi Paridi" userId="cf6593c75a5daa17" providerId="LiveId" clId="{96B377B7-7000-423D-9C2D-3732194AF5D2}" dt="2020-10-22T08:51:10.762" v="2448"/>
        <pc:sldMkLst>
          <pc:docMk/>
          <pc:sldMk cId="2076708003" sldId="284"/>
        </pc:sldMkLst>
        <pc:picChg chg="add mod">
          <ac:chgData name="Tejaswi Paridi" userId="cf6593c75a5daa17" providerId="LiveId" clId="{96B377B7-7000-423D-9C2D-3732194AF5D2}" dt="2020-10-22T08:50:56.222" v="2446" actId="1076"/>
          <ac:picMkLst>
            <pc:docMk/>
            <pc:sldMk cId="2076708003" sldId="284"/>
            <ac:picMk id="3" creationId="{81AA7DD2-5AC8-466A-AFC2-C160DEC81CCF}"/>
          </ac:picMkLst>
        </pc:picChg>
      </pc:sldChg>
      <pc:sldChg chg="new del">
        <pc:chgData name="Tejaswi Paridi" userId="cf6593c75a5daa17" providerId="LiveId" clId="{96B377B7-7000-423D-9C2D-3732194AF5D2}" dt="2020-10-22T09:03:00.011" v="2482" actId="47"/>
        <pc:sldMkLst>
          <pc:docMk/>
          <pc:sldMk cId="3430808257" sldId="285"/>
        </pc:sldMkLst>
      </pc:sldChg>
      <pc:sldChg chg="new del">
        <pc:chgData name="Tejaswi Paridi" userId="cf6593c75a5daa17" providerId="LiveId" clId="{96B377B7-7000-423D-9C2D-3732194AF5D2}" dt="2020-10-22T09:02:57.225" v="2481" actId="47"/>
        <pc:sldMkLst>
          <pc:docMk/>
          <pc:sldMk cId="3763796868" sldId="286"/>
        </pc:sldMkLst>
      </pc:sldChg>
      <pc:sldChg chg="addSp modSp new">
        <pc:chgData name="Tejaswi Paridi" userId="cf6593c75a5daa17" providerId="LiveId" clId="{96B377B7-7000-423D-9C2D-3732194AF5D2}" dt="2020-10-22T08:56:36.609" v="2456" actId="931"/>
        <pc:sldMkLst>
          <pc:docMk/>
          <pc:sldMk cId="4124529622" sldId="287"/>
        </pc:sldMkLst>
        <pc:picChg chg="add mod">
          <ac:chgData name="Tejaswi Paridi" userId="cf6593c75a5daa17" providerId="LiveId" clId="{96B377B7-7000-423D-9C2D-3732194AF5D2}" dt="2020-10-22T08:56:36.609" v="2456" actId="931"/>
          <ac:picMkLst>
            <pc:docMk/>
            <pc:sldMk cId="4124529622" sldId="287"/>
            <ac:picMk id="3" creationId="{A04AA70F-DCF7-400A-B581-2AA7ABFA1371}"/>
          </ac:picMkLst>
        </pc:picChg>
      </pc:sldChg>
      <pc:sldChg chg="addSp delSp modSp new mod">
        <pc:chgData name="Tejaswi Paridi" userId="cf6593c75a5daa17" providerId="LiveId" clId="{96B377B7-7000-423D-9C2D-3732194AF5D2}" dt="2020-10-22T09:10:59.678" v="2490" actId="21"/>
        <pc:sldMkLst>
          <pc:docMk/>
          <pc:sldMk cId="1548982996" sldId="288"/>
        </pc:sldMkLst>
        <pc:picChg chg="add mod">
          <ac:chgData name="Tejaswi Paridi" userId="cf6593c75a5daa17" providerId="LiveId" clId="{96B377B7-7000-423D-9C2D-3732194AF5D2}" dt="2020-10-22T09:10:51.832" v="2487" actId="1076"/>
          <ac:picMkLst>
            <pc:docMk/>
            <pc:sldMk cId="1548982996" sldId="288"/>
            <ac:picMk id="3" creationId="{44D5F9C6-1DE1-4171-A0F0-92CF1BC8BC4D}"/>
          </ac:picMkLst>
        </pc:picChg>
        <pc:picChg chg="add del mod">
          <ac:chgData name="Tejaswi Paridi" userId="cf6593c75a5daa17" providerId="LiveId" clId="{96B377B7-7000-423D-9C2D-3732194AF5D2}" dt="2020-10-22T09:10:59.678" v="2490" actId="21"/>
          <ac:picMkLst>
            <pc:docMk/>
            <pc:sldMk cId="1548982996" sldId="288"/>
            <ac:picMk id="5" creationId="{A863B5FB-4239-42C0-9338-49F3FA6CEAA0}"/>
          </ac:picMkLst>
        </pc:picChg>
      </pc:sldChg>
      <pc:sldChg chg="addSp modSp new mod">
        <pc:chgData name="Tejaswi Paridi" userId="cf6593c75a5daa17" providerId="LiveId" clId="{96B377B7-7000-423D-9C2D-3732194AF5D2}" dt="2020-10-22T09:11:57.523" v="2492" actId="1076"/>
        <pc:sldMkLst>
          <pc:docMk/>
          <pc:sldMk cId="2911842365" sldId="289"/>
        </pc:sldMkLst>
        <pc:picChg chg="add mod">
          <ac:chgData name="Tejaswi Paridi" userId="cf6593c75a5daa17" providerId="LiveId" clId="{96B377B7-7000-423D-9C2D-3732194AF5D2}" dt="2020-10-22T09:11:57.523" v="2492" actId="1076"/>
          <ac:picMkLst>
            <pc:docMk/>
            <pc:sldMk cId="2911842365" sldId="289"/>
            <ac:picMk id="3" creationId="{42C22914-C565-4EF7-95D0-4A871ABAE928}"/>
          </ac:picMkLst>
        </pc:picChg>
      </pc:sldChg>
      <pc:sldChg chg="addSp delSp modSp new mod">
        <pc:chgData name="Tejaswi Paridi" userId="cf6593c75a5daa17" providerId="LiveId" clId="{96B377B7-7000-423D-9C2D-3732194AF5D2}" dt="2020-10-22T13:07:10.765" v="2757" actId="22"/>
        <pc:sldMkLst>
          <pc:docMk/>
          <pc:sldMk cId="1476875056" sldId="290"/>
        </pc:sldMkLst>
        <pc:spChg chg="mod">
          <ac:chgData name="Tejaswi Paridi" userId="cf6593c75a5daa17" providerId="LiveId" clId="{96B377B7-7000-423D-9C2D-3732194AF5D2}" dt="2020-10-22T10:45:18.671" v="2619" actId="14100"/>
          <ac:spMkLst>
            <pc:docMk/>
            <pc:sldMk cId="1476875056" sldId="290"/>
            <ac:spMk id="2" creationId="{AEB92404-3FD1-4724-A566-0F449949B27C}"/>
          </ac:spMkLst>
        </pc:spChg>
        <pc:spChg chg="mod">
          <ac:chgData name="Tejaswi Paridi" userId="cf6593c75a5daa17" providerId="LiveId" clId="{96B377B7-7000-423D-9C2D-3732194AF5D2}" dt="2020-10-22T10:49:15.445" v="2650" actId="1076"/>
          <ac:spMkLst>
            <pc:docMk/>
            <pc:sldMk cId="1476875056" sldId="290"/>
            <ac:spMk id="3" creationId="{613A67BA-C4F5-4780-A04F-869403C7ADE6}"/>
          </ac:spMkLst>
        </pc:spChg>
        <pc:picChg chg="add del">
          <ac:chgData name="Tejaswi Paridi" userId="cf6593c75a5daa17" providerId="LiveId" clId="{96B377B7-7000-423D-9C2D-3732194AF5D2}" dt="2020-10-22T13:03:04.275" v="2731" actId="478"/>
          <ac:picMkLst>
            <pc:docMk/>
            <pc:sldMk cId="1476875056" sldId="290"/>
            <ac:picMk id="5" creationId="{A0BA1802-EA92-4442-B839-1E6B4514303D}"/>
          </ac:picMkLst>
        </pc:picChg>
        <pc:picChg chg="add del">
          <ac:chgData name="Tejaswi Paridi" userId="cf6593c75a5daa17" providerId="LiveId" clId="{96B377B7-7000-423D-9C2D-3732194AF5D2}" dt="2020-10-22T13:03:04.275" v="2731" actId="478"/>
          <ac:picMkLst>
            <pc:docMk/>
            <pc:sldMk cId="1476875056" sldId="290"/>
            <ac:picMk id="7" creationId="{DD1140C0-E066-4F33-82D7-C955632F0609}"/>
          </ac:picMkLst>
        </pc:picChg>
        <pc:picChg chg="add del">
          <ac:chgData name="Tejaswi Paridi" userId="cf6593c75a5daa17" providerId="LiveId" clId="{96B377B7-7000-423D-9C2D-3732194AF5D2}" dt="2020-10-22T13:07:10.023" v="2756" actId="478"/>
          <ac:picMkLst>
            <pc:docMk/>
            <pc:sldMk cId="1476875056" sldId="290"/>
            <ac:picMk id="9" creationId="{2665C015-4150-4D90-81C3-2993F0FC25EA}"/>
          </ac:picMkLst>
        </pc:picChg>
        <pc:picChg chg="add del">
          <ac:chgData name="Tejaswi Paridi" userId="cf6593c75a5daa17" providerId="LiveId" clId="{96B377B7-7000-423D-9C2D-3732194AF5D2}" dt="2020-10-22T13:07:10.023" v="2756" actId="478"/>
          <ac:picMkLst>
            <pc:docMk/>
            <pc:sldMk cId="1476875056" sldId="290"/>
            <ac:picMk id="11" creationId="{64854A2B-9277-4389-92D8-A05F382071A2}"/>
          </ac:picMkLst>
        </pc:picChg>
        <pc:picChg chg="add">
          <ac:chgData name="Tejaswi Paridi" userId="cf6593c75a5daa17" providerId="LiveId" clId="{96B377B7-7000-423D-9C2D-3732194AF5D2}" dt="2020-10-22T13:05:48.676" v="2748" actId="22"/>
          <ac:picMkLst>
            <pc:docMk/>
            <pc:sldMk cId="1476875056" sldId="290"/>
            <ac:picMk id="13" creationId="{18B5DF81-9BAD-41D9-8793-3316E1B691F5}"/>
          </ac:picMkLst>
        </pc:picChg>
        <pc:picChg chg="add">
          <ac:chgData name="Tejaswi Paridi" userId="cf6593c75a5daa17" providerId="LiveId" clId="{96B377B7-7000-423D-9C2D-3732194AF5D2}" dt="2020-10-22T13:07:10.765" v="2757" actId="22"/>
          <ac:picMkLst>
            <pc:docMk/>
            <pc:sldMk cId="1476875056" sldId="290"/>
            <ac:picMk id="15" creationId="{ADA25992-C71A-4A0A-A764-6B548F2342E5}"/>
          </ac:picMkLst>
        </pc:picChg>
        <pc:picChg chg="add">
          <ac:chgData name="Tejaswi Paridi" userId="cf6593c75a5daa17" providerId="LiveId" clId="{96B377B7-7000-423D-9C2D-3732194AF5D2}" dt="2020-10-22T13:07:10.765" v="2757" actId="22"/>
          <ac:picMkLst>
            <pc:docMk/>
            <pc:sldMk cId="1476875056" sldId="290"/>
            <ac:picMk id="17" creationId="{7C9CD2A6-F6BF-4DFF-882F-4AAF5322C7C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673E-FCD3-474A-9DD6-370963316E8D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2914-DD0E-4C62-918F-F7C1BA31C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487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673E-FCD3-474A-9DD6-370963316E8D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2914-DD0E-4C62-918F-F7C1BA31C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0970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673E-FCD3-474A-9DD6-370963316E8D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2914-DD0E-4C62-918F-F7C1BA31C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448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673E-FCD3-474A-9DD6-370963316E8D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2914-DD0E-4C62-918F-F7C1BA31C7DA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1895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673E-FCD3-474A-9DD6-370963316E8D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2914-DD0E-4C62-918F-F7C1BA31C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965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673E-FCD3-474A-9DD6-370963316E8D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2914-DD0E-4C62-918F-F7C1BA31C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780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673E-FCD3-474A-9DD6-370963316E8D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2914-DD0E-4C62-918F-F7C1BA31C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969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673E-FCD3-474A-9DD6-370963316E8D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2914-DD0E-4C62-918F-F7C1BA31C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256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673E-FCD3-474A-9DD6-370963316E8D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2914-DD0E-4C62-918F-F7C1BA31C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28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673E-FCD3-474A-9DD6-370963316E8D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2914-DD0E-4C62-918F-F7C1BA31C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193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673E-FCD3-474A-9DD6-370963316E8D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2914-DD0E-4C62-918F-F7C1BA31C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68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673E-FCD3-474A-9DD6-370963316E8D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2914-DD0E-4C62-918F-F7C1BA31C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774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673E-FCD3-474A-9DD6-370963316E8D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2914-DD0E-4C62-918F-F7C1BA31C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569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673E-FCD3-474A-9DD6-370963316E8D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2914-DD0E-4C62-918F-F7C1BA31C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823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673E-FCD3-474A-9DD6-370963316E8D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2914-DD0E-4C62-918F-F7C1BA31C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2978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673E-FCD3-474A-9DD6-370963316E8D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2914-DD0E-4C62-918F-F7C1BA31C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90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673E-FCD3-474A-9DD6-370963316E8D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2914-DD0E-4C62-918F-F7C1BA31C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161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A0A673E-FCD3-474A-9DD6-370963316E8D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85C2914-DD0E-4C62-918F-F7C1BA31C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9959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B53B86-BBDD-4C01-9539-F447EABBF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E958105-AC7B-44E1-819B-EC96090F2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04202" y="421455"/>
            <a:ext cx="12119429" cy="1062185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Flight Management System</a:t>
            </a:r>
            <a:endParaRPr lang="en-IN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001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9E4C-9F1A-4B88-9ABD-85B2BF363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9780"/>
          </a:xfrm>
        </p:spPr>
        <p:txBody>
          <a:bodyPr>
            <a:normAutofit/>
          </a:bodyPr>
          <a:lstStyle/>
          <a:p>
            <a:r>
              <a:rPr lang="en-US" sz="4000" dirty="0"/>
              <a:t>Work Division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FD4CA-86AD-40C9-AA3E-C8BAEC537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906"/>
            <a:ext cx="11161542" cy="4351338"/>
          </a:xfrm>
        </p:spPr>
        <p:txBody>
          <a:bodyPr/>
          <a:lstStyle/>
          <a:p>
            <a:r>
              <a:rPr lang="en-US" dirty="0"/>
              <a:t>Team Leader: </a:t>
            </a:r>
            <a:r>
              <a:rPr lang="en-US" dirty="0" err="1"/>
              <a:t>Sashwat</a:t>
            </a:r>
            <a:r>
              <a:rPr lang="en-US" dirty="0"/>
              <a:t> Dubey - Booking and Viewing Flights</a:t>
            </a:r>
          </a:p>
          <a:p>
            <a:r>
              <a:rPr lang="en-US" dirty="0"/>
              <a:t>Bhavana Teja </a:t>
            </a:r>
            <a:r>
              <a:rPr lang="en-US" dirty="0" err="1"/>
              <a:t>Allada</a:t>
            </a:r>
            <a:r>
              <a:rPr lang="en-US" dirty="0"/>
              <a:t> - Sign Up and Login</a:t>
            </a:r>
          </a:p>
          <a:p>
            <a:r>
              <a:rPr lang="en-US" dirty="0" err="1"/>
              <a:t>Akshitha</a:t>
            </a:r>
            <a:r>
              <a:rPr lang="en-US" dirty="0"/>
              <a:t> </a:t>
            </a:r>
            <a:r>
              <a:rPr lang="en-US" dirty="0" err="1"/>
              <a:t>Gampa</a:t>
            </a:r>
            <a:r>
              <a:rPr lang="en-US" dirty="0"/>
              <a:t> - Modification, Display bookings,  Cancellation</a:t>
            </a:r>
          </a:p>
          <a:p>
            <a:r>
              <a:rPr lang="en-US" dirty="0" err="1"/>
              <a:t>Sindhura</a:t>
            </a:r>
            <a:r>
              <a:rPr lang="en-US" dirty="0"/>
              <a:t> </a:t>
            </a:r>
            <a:r>
              <a:rPr lang="en-US" dirty="0" err="1"/>
              <a:t>Paruchuri</a:t>
            </a:r>
            <a:r>
              <a:rPr lang="en-US" dirty="0"/>
              <a:t> - Add Flights, Schedule Flights, Get Flight Details, View all airports</a:t>
            </a:r>
          </a:p>
          <a:p>
            <a:r>
              <a:rPr lang="en-US" dirty="0"/>
              <a:t>Tejaswi Paridi - Search Flight, View Scheduled Flights, View Flights, View all airports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CC2231-0FBC-46D8-B888-2E765228B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5483"/>
            <a:ext cx="12192000" cy="590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636184-021C-44FF-BCF8-9AE5C213B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3480">
            <a:off x="8559184" y="4071784"/>
            <a:ext cx="3524742" cy="15146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6B615-947A-4BFE-8064-1FBBC49C3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179" y="5423666"/>
            <a:ext cx="2861995" cy="10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50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01228-E218-4166-97B2-07212EA9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465"/>
            <a:ext cx="10515600" cy="732155"/>
          </a:xfrm>
        </p:spPr>
        <p:txBody>
          <a:bodyPr>
            <a:normAutofit/>
          </a:bodyPr>
          <a:lstStyle/>
          <a:p>
            <a:r>
              <a:rPr lang="en-US" sz="4000" dirty="0"/>
              <a:t>Output Pages</a:t>
            </a:r>
            <a:endParaRPr lang="en-IN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25BE6C-F5F5-45F7-8D1C-E47E8CF85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6" y="877888"/>
            <a:ext cx="11057206" cy="5834062"/>
          </a:xfrm>
        </p:spPr>
      </p:pic>
    </p:spTree>
    <p:extLst>
      <p:ext uri="{BB962C8B-B14F-4D97-AF65-F5344CB8AC3E}">
        <p14:creationId xmlns:p14="http://schemas.microsoft.com/office/powerpoint/2010/main" val="2155492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3FDEDE-60C8-4584-AACE-9BD08BD19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A04D35-9F68-4273-ABEF-2CEC03F10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465908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1BCF30E8-310F-495B-A565-C94C56C5A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7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AA7DD2-5AC8-466A-AFC2-C160DEC81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0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DD9C4-4DCD-4BC3-B39A-AE19C1F8C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94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4AA70F-DCF7-400A-B581-2AA7ABFA1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29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D4B4A-9DF3-4C3C-86B3-1DFDC62C3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11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ACCBC-925E-4DA5-A726-80CB1436D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14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C2248B-AD4C-4981-8388-FE7690BAB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87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10C1-DFFB-41BE-B44F-B77B34969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Team Members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1BC45-3123-4F34-B504-5FB012E83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1896"/>
            <a:ext cx="10515600" cy="4351338"/>
          </a:xfrm>
        </p:spPr>
        <p:txBody>
          <a:bodyPr/>
          <a:lstStyle/>
          <a:p>
            <a:r>
              <a:rPr lang="en-US" dirty="0" err="1"/>
              <a:t>Akshitha</a:t>
            </a:r>
            <a:r>
              <a:rPr lang="en-US" dirty="0"/>
              <a:t> </a:t>
            </a:r>
            <a:r>
              <a:rPr lang="en-US" dirty="0" err="1"/>
              <a:t>Gampa</a:t>
            </a:r>
            <a:endParaRPr lang="en-US" dirty="0"/>
          </a:p>
          <a:p>
            <a:r>
              <a:rPr lang="en-US" dirty="0"/>
              <a:t>Bhavana Teja </a:t>
            </a:r>
            <a:r>
              <a:rPr lang="en-US" dirty="0" err="1"/>
              <a:t>Allada</a:t>
            </a:r>
            <a:endParaRPr lang="en-US" dirty="0"/>
          </a:p>
          <a:p>
            <a:r>
              <a:rPr lang="en-US" dirty="0" err="1"/>
              <a:t>Sashwat</a:t>
            </a:r>
            <a:r>
              <a:rPr lang="en-US" dirty="0"/>
              <a:t> Dubey</a:t>
            </a:r>
          </a:p>
          <a:p>
            <a:r>
              <a:rPr lang="en-US" dirty="0" err="1"/>
              <a:t>Sindhura</a:t>
            </a:r>
            <a:r>
              <a:rPr lang="en-US" dirty="0"/>
              <a:t> </a:t>
            </a:r>
            <a:r>
              <a:rPr lang="en-US" dirty="0" err="1"/>
              <a:t>Paruchuri</a:t>
            </a:r>
            <a:endParaRPr lang="en-US" dirty="0"/>
          </a:p>
          <a:p>
            <a:r>
              <a:rPr lang="en-US" dirty="0"/>
              <a:t>Tejaswi Paridi</a:t>
            </a:r>
          </a:p>
          <a:p>
            <a:endParaRPr lang="en-US" dirty="0"/>
          </a:p>
          <a:p>
            <a:r>
              <a:rPr lang="en-US" dirty="0"/>
              <a:t>Instructor – Javeed</a:t>
            </a:r>
          </a:p>
          <a:p>
            <a:r>
              <a:rPr lang="en-US" dirty="0"/>
              <a:t>Mentor – </a:t>
            </a:r>
            <a:r>
              <a:rPr lang="en-US" dirty="0" err="1"/>
              <a:t>Anjulata</a:t>
            </a:r>
            <a:r>
              <a:rPr lang="en-US" dirty="0"/>
              <a:t> </a:t>
            </a:r>
            <a:r>
              <a:rPr lang="en-US" dirty="0" err="1"/>
              <a:t>Tembhare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2E625A-4C32-49A1-8EC4-D2DAE22FB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5483"/>
            <a:ext cx="12192000" cy="590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CE8690-4B39-4739-A9B1-7513565ED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3480">
            <a:off x="8454683" y="3845099"/>
            <a:ext cx="3524742" cy="1514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46E4A5-61A0-4873-8D1A-7C4A17CB4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678" y="5196981"/>
            <a:ext cx="2861995" cy="10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14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8888E9-474D-4970-8EFF-871B3F90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69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C3B95-5AA7-4C96-AD5F-A9AD951D2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4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7BB273-9E7A-4322-8C09-3623D1FF9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76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2532DA-FBA6-49B0-A049-44699471F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49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5F9C6-1DE1-4171-A0F0-92CF1BC8B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748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82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22914-C565-4EF7-95D0-4A871ABAE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42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6302-DDB9-47D0-8A32-EB9276BA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6F46D-A724-438B-A3CD-044A13C92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F50C6-F233-4D9B-8298-63DAAB256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63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1CCF79-C7FA-45DF-9C01-BABA272E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14CC44-68AA-49FB-B142-90DB35341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33C481-002F-4AAB-8E8F-7D1F48566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60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14EFBE-B1B9-44D9-9A63-E2B897BA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8586E6-2768-476E-9940-3CDB6987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658F8-6455-47AC-A520-34608BFCF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85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FD11BD-AEEE-40AB-93C3-EACB100B8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D3F31-B8B2-43AE-A3A6-6981D1FF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63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525F-44BE-4A25-AD86-25D54C6AD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582"/>
            <a:ext cx="10515600" cy="941161"/>
          </a:xfrm>
        </p:spPr>
        <p:txBody>
          <a:bodyPr>
            <a:normAutofit/>
          </a:bodyPr>
          <a:lstStyle/>
          <a:p>
            <a:r>
              <a:rPr lang="en-US" sz="4000" dirty="0"/>
              <a:t>Abstract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2739-227B-462D-BF3D-CEC4E69CE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943"/>
            <a:ext cx="10233800" cy="465296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000" b="0" i="0" u="none" strike="noStrike" baseline="0" dirty="0">
                <a:latin typeface="MavenPro-Regular"/>
              </a:rPr>
              <a:t>The Flight Management System is a Java-based booking solution for flight tickets. It consolidates data provided by different airline carriers and hence provides the user details and rates in real-time. 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latin typeface="MavenPro-Regular"/>
              </a:rPr>
              <a:t>Travelers may want to make changes in their bookings. 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latin typeface="MavenPro-Regular"/>
              </a:rPr>
              <a:t>The</a:t>
            </a:r>
            <a:r>
              <a:rPr lang="en-US" sz="2000" dirty="0">
                <a:latin typeface="MavenPro-Regular"/>
              </a:rPr>
              <a:t> </a:t>
            </a:r>
            <a:r>
              <a:rPr lang="en-US" sz="2000" b="0" i="0" u="none" strike="noStrike" baseline="0" dirty="0">
                <a:latin typeface="MavenPro-Regular"/>
              </a:rPr>
              <a:t>application allows them to book, cancel, view and update their bookings with ease. 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latin typeface="MavenPro-Regular"/>
              </a:rPr>
              <a:t>Other</a:t>
            </a:r>
            <a:r>
              <a:rPr lang="en-US" sz="2000" dirty="0">
                <a:latin typeface="MavenPro-Regular"/>
              </a:rPr>
              <a:t> </a:t>
            </a:r>
            <a:r>
              <a:rPr lang="en-US" sz="2000" b="0" i="0" u="none" strike="noStrike" baseline="0" dirty="0">
                <a:latin typeface="MavenPro-Regular"/>
              </a:rPr>
              <a:t>than this, it eases the management of bookings too. All the flights, schedules and routes can be viewed</a:t>
            </a:r>
            <a:r>
              <a:rPr lang="en-US" sz="2000" dirty="0">
                <a:latin typeface="MavenPro-Regular"/>
              </a:rPr>
              <a:t> and </a:t>
            </a:r>
            <a:r>
              <a:rPr lang="en-US" sz="2000" b="0" i="0" u="none" strike="noStrike" baseline="0" dirty="0">
                <a:latin typeface="MavenPro-Regular"/>
              </a:rPr>
              <a:t>added on a single application by the administrator.</a:t>
            </a:r>
            <a:endParaRPr lang="en-IN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1C53DC-D47B-4F15-8027-9C47510D8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5483"/>
            <a:ext cx="12192000" cy="5906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5B5AC5-01F2-4774-81A8-D1013DA44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3480">
            <a:off x="8454683" y="3845099"/>
            <a:ext cx="3524742" cy="15146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6068B1-36B3-40F4-9368-2BE0632BC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678" y="5196981"/>
            <a:ext cx="2861995" cy="10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34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92404-3FD1-4724-A566-0F449949B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832"/>
          </a:xfrm>
        </p:spPr>
        <p:txBody>
          <a:bodyPr>
            <a:normAutofit/>
          </a:bodyPr>
          <a:lstStyle/>
          <a:p>
            <a:r>
              <a:rPr lang="en-US" sz="4000" dirty="0"/>
              <a:t>Learning Outcomes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A67BA-C4F5-4780-A04F-869403C7A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100" y="1389527"/>
            <a:ext cx="10233800" cy="4351338"/>
          </a:xfrm>
        </p:spPr>
        <p:txBody>
          <a:bodyPr/>
          <a:lstStyle/>
          <a:p>
            <a:r>
              <a:rPr lang="en-US" dirty="0"/>
              <a:t>Test Driven Development</a:t>
            </a:r>
          </a:p>
          <a:p>
            <a:r>
              <a:rPr lang="en-US" dirty="0"/>
              <a:t>Agile</a:t>
            </a:r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B5DF81-9BAD-41D9-8793-3316E1B69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5483"/>
            <a:ext cx="12192000" cy="5906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A25992-C71A-4A0A-A764-6B548F234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3480">
            <a:off x="8454683" y="3845099"/>
            <a:ext cx="3524742" cy="15146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9CD2A6-F6BF-4DFF-882F-4AAF5322C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678" y="5196981"/>
            <a:ext cx="2861995" cy="10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75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495CAA-74E9-4CFF-AD13-A8373D68755C}"/>
              </a:ext>
            </a:extLst>
          </p:cNvPr>
          <p:cNvSpPr/>
          <p:nvPr/>
        </p:nvSpPr>
        <p:spPr>
          <a:xfrm>
            <a:off x="3446584" y="2828835"/>
            <a:ext cx="500809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24B1A1-F540-4620-B187-E8D6075AC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3480">
            <a:off x="8454683" y="3845099"/>
            <a:ext cx="3524742" cy="1514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428E9C-57C2-4C6F-B11B-60F11A84E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678" y="5196981"/>
            <a:ext cx="2861995" cy="1069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7F755-8710-4AFB-9E55-5AED4AC71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5483"/>
            <a:ext cx="12192000" cy="5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5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C4241-4490-4C62-A432-F1E7929D2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584"/>
            <a:ext cx="10515600" cy="794383"/>
          </a:xfrm>
        </p:spPr>
        <p:txBody>
          <a:bodyPr>
            <a:normAutofit/>
          </a:bodyPr>
          <a:lstStyle/>
          <a:p>
            <a:r>
              <a:rPr lang="en-US" sz="4000" dirty="0"/>
              <a:t>In scope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5ADC2-2B10-41B7-8B8A-146FE975C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4103"/>
            <a:ext cx="10233800" cy="5355771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000" b="0" i="0" u="none" strike="noStrike" baseline="0" dirty="0">
                <a:latin typeface="MavenPro-Regular"/>
              </a:rPr>
              <a:t>Following is the functionality provided by the system: There are two categories of people who would access the system: customer and administrator. Each of these would have some exclusive privileges.</a:t>
            </a:r>
          </a:p>
          <a:p>
            <a:pPr marL="342900" indent="-342900" algn="l">
              <a:buAutoNum type="arabicPeriod"/>
            </a:pPr>
            <a:r>
              <a:rPr lang="en-IN" sz="2000" b="0" i="0" u="none" strike="noStrike" baseline="0" dirty="0">
                <a:latin typeface="MavenPro-Regular"/>
              </a:rPr>
              <a:t>The customer can:</a:t>
            </a:r>
          </a:p>
          <a:p>
            <a:pPr lvl="1"/>
            <a:r>
              <a:rPr lang="en-US" sz="2000" b="0" i="0" u="none" strike="noStrike" baseline="0" dirty="0">
                <a:latin typeface="MavenPro-Regular"/>
              </a:rPr>
              <a:t> Create his user account.</a:t>
            </a:r>
          </a:p>
          <a:p>
            <a:pPr lvl="1"/>
            <a:r>
              <a:rPr lang="en-US" sz="2000" b="0" i="0" u="none" strike="noStrike" baseline="0" dirty="0">
                <a:latin typeface="MavenPro-Regular"/>
              </a:rPr>
              <a:t> Login into the application.</a:t>
            </a:r>
          </a:p>
          <a:p>
            <a:pPr lvl="1"/>
            <a:r>
              <a:rPr lang="en-US" sz="2000" b="0" i="0" u="none" strike="noStrike" baseline="0" dirty="0">
                <a:latin typeface="MavenPro-Regular"/>
              </a:rPr>
              <a:t> Check for available flights.</a:t>
            </a:r>
          </a:p>
          <a:p>
            <a:pPr lvl="1"/>
            <a:r>
              <a:rPr lang="en-IN" sz="2000" b="0" i="0" u="none" strike="noStrike" baseline="0" dirty="0">
                <a:latin typeface="MavenPro-Regular"/>
              </a:rPr>
              <a:t> Make a booking.</a:t>
            </a:r>
          </a:p>
          <a:p>
            <a:pPr lvl="1"/>
            <a:r>
              <a:rPr lang="en-US" sz="2000" b="0" i="0" u="none" strike="noStrike" baseline="0" dirty="0">
                <a:latin typeface="MavenPro-Regular"/>
              </a:rPr>
              <a:t> View the bookings made.</a:t>
            </a:r>
          </a:p>
          <a:p>
            <a:pPr lvl="1"/>
            <a:r>
              <a:rPr lang="en-US" sz="2000" b="0" i="0" u="none" strike="noStrike" baseline="0" dirty="0">
                <a:latin typeface="MavenPro-Regular"/>
              </a:rPr>
              <a:t> Cancel or modify a booking.</a:t>
            </a:r>
          </a:p>
          <a:p>
            <a:pPr marL="0" indent="0" algn="l">
              <a:buNone/>
            </a:pPr>
            <a:r>
              <a:rPr lang="en-IN" sz="2000" b="0" i="0" u="none" strike="noStrike" baseline="0" dirty="0">
                <a:latin typeface="MavenPro-Regular"/>
              </a:rPr>
              <a:t>2. The administrator can:</a:t>
            </a:r>
          </a:p>
          <a:p>
            <a:pPr lvl="1"/>
            <a:r>
              <a:rPr lang="en-US" sz="2000" b="0" i="0" u="none" strike="noStrike" baseline="0" dirty="0">
                <a:latin typeface="MavenPro-Regular"/>
              </a:rPr>
              <a:t>  Login into the application.</a:t>
            </a:r>
          </a:p>
          <a:p>
            <a:pPr lvl="1"/>
            <a:r>
              <a:rPr lang="en-US" sz="2000" b="0" i="0" u="none" strike="noStrike" baseline="0" dirty="0">
                <a:latin typeface="MavenPro-Regular"/>
              </a:rPr>
              <a:t> Add flight, schedule and route details.</a:t>
            </a:r>
          </a:p>
          <a:p>
            <a:pPr lvl="1"/>
            <a:r>
              <a:rPr lang="en-US" sz="2000" b="0" i="0" u="none" strike="noStrike" baseline="0" dirty="0">
                <a:latin typeface="MavenPro-Regular"/>
              </a:rPr>
              <a:t> View the flight, schedule and route details.</a:t>
            </a:r>
          </a:p>
          <a:p>
            <a:pPr lvl="1"/>
            <a:r>
              <a:rPr lang="en-US" sz="2000" dirty="0">
                <a:latin typeface="MavenPro-Regular"/>
              </a:rPr>
              <a:t> S</a:t>
            </a:r>
            <a:r>
              <a:rPr lang="en-US" sz="2000" b="0" i="0" u="none" strike="noStrike" baseline="0" dirty="0">
                <a:latin typeface="MavenPro-Regular"/>
              </a:rPr>
              <a:t>chedule and route details.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557227-2B6B-45D3-9E57-8519EC86A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5483"/>
            <a:ext cx="12192000" cy="590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417F55-CDA7-4455-9514-0CE48E46D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3480">
            <a:off x="8454683" y="3845099"/>
            <a:ext cx="3524742" cy="15146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AC2D7D-66D7-4250-ABF2-DDC8A95C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678" y="5196981"/>
            <a:ext cx="2861995" cy="10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15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C71A7-EA89-42B6-8D48-6DC80F64F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832"/>
          </a:xfrm>
        </p:spPr>
        <p:txBody>
          <a:bodyPr>
            <a:normAutofit/>
          </a:bodyPr>
          <a:lstStyle/>
          <a:p>
            <a:r>
              <a:rPr lang="en-US" sz="4000" dirty="0"/>
              <a:t>Out Scope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67784-44FF-4A18-873B-975CD0EC0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959"/>
            <a:ext cx="10233800" cy="493900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000" b="0" i="0" u="none" strike="noStrike" baseline="0" dirty="0">
                <a:latin typeface="MavenPro-Regular"/>
              </a:rPr>
              <a:t>The following functionalities have not been covered under the application:</a:t>
            </a:r>
          </a:p>
          <a:p>
            <a:pPr marL="0" indent="0" algn="l">
              <a:buNone/>
            </a:pPr>
            <a:endParaRPr lang="en-US" sz="2000" b="0" i="0" u="none" strike="noStrike" baseline="0" dirty="0">
              <a:latin typeface="MavenPro-Regular"/>
            </a:endParaRPr>
          </a:p>
          <a:p>
            <a:pPr lvl="1"/>
            <a:r>
              <a:rPr lang="en-US" sz="2000" b="0" i="0" u="none" strike="noStrike" baseline="0" dirty="0">
                <a:latin typeface="MavenPro-Regular"/>
              </a:rPr>
              <a:t>The application does not cover boarding pass generation and seating plans.</a:t>
            </a:r>
          </a:p>
          <a:p>
            <a:pPr lvl="1"/>
            <a:endParaRPr lang="en-US" sz="2000" b="0" i="0" u="none" strike="noStrike" baseline="0" dirty="0">
              <a:latin typeface="MavenPro-Regular"/>
            </a:endParaRPr>
          </a:p>
          <a:p>
            <a:pPr lvl="1"/>
            <a:r>
              <a:rPr lang="en-US" sz="2000" b="0" i="0" u="none" strike="noStrike" baseline="0" dirty="0">
                <a:latin typeface="MavenPro-Regular"/>
              </a:rPr>
              <a:t>Third party applications like email &amp; SMS integrations are not used.</a:t>
            </a:r>
          </a:p>
          <a:p>
            <a:pPr lvl="1"/>
            <a:endParaRPr lang="en-US" sz="2000" b="0" i="0" u="none" strike="noStrike" baseline="0" dirty="0">
              <a:latin typeface="MavenPro-Regular"/>
            </a:endParaRPr>
          </a:p>
          <a:p>
            <a:pPr lvl="1"/>
            <a:r>
              <a:rPr lang="en-US" sz="2000" b="0" i="0" u="none" strike="noStrike" baseline="0" dirty="0">
                <a:latin typeface="MavenPro-Regular"/>
              </a:rPr>
              <a:t>Payments are not yet accepted by the application.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5CF30B-4A60-4D8B-9338-4FFA3E1DD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5483"/>
            <a:ext cx="12192000" cy="590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F7BED9-2629-46A6-B911-3F53057AF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3480">
            <a:off x="8454683" y="3845099"/>
            <a:ext cx="3524742" cy="15146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FC6200-759F-443D-923F-108A49498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678" y="5196981"/>
            <a:ext cx="2861995" cy="10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05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79D6-22C7-4999-8824-9C9042F8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Technologies Used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22469-37F6-4699-9265-7B95782E9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8</a:t>
            </a:r>
          </a:p>
          <a:p>
            <a:r>
              <a:rPr lang="en-US" dirty="0"/>
              <a:t>JDBC</a:t>
            </a:r>
          </a:p>
          <a:p>
            <a:r>
              <a:rPr lang="en-US" dirty="0" err="1"/>
              <a:t>MySql</a:t>
            </a:r>
            <a:endParaRPr lang="en-US" dirty="0"/>
          </a:p>
          <a:p>
            <a:r>
              <a:rPr lang="en-US" dirty="0"/>
              <a:t>Apache Tomcat 9.o </a:t>
            </a:r>
          </a:p>
          <a:p>
            <a:r>
              <a:rPr lang="en-US" dirty="0"/>
              <a:t>Junit 4</a:t>
            </a:r>
          </a:p>
          <a:p>
            <a:r>
              <a:rPr lang="en-US" dirty="0"/>
              <a:t>HTML 5, CSS, JavaScript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61E50D-B873-4B6D-BB54-498320DB5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5483"/>
            <a:ext cx="12192000" cy="590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430408-B99B-4369-BA55-9015FD71C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3480">
            <a:off x="8454683" y="3845099"/>
            <a:ext cx="3524742" cy="15146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2D5B8C-8D09-4E49-93A3-2F1BFE743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678" y="5196981"/>
            <a:ext cx="2861995" cy="10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CBA7-9779-4F08-8245-68B4A723F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9103"/>
          </a:xfrm>
        </p:spPr>
        <p:txBody>
          <a:bodyPr>
            <a:normAutofit/>
          </a:bodyPr>
          <a:lstStyle/>
          <a:p>
            <a:r>
              <a:rPr lang="en-US" sz="4000" dirty="0"/>
              <a:t>Class Diagram</a:t>
            </a:r>
            <a:endParaRPr lang="en-IN" sz="4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2F4A0B-8897-4ADC-A913-3DA49D9F7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70" y="1181686"/>
            <a:ext cx="10515599" cy="544419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9AE963-56DC-43CC-9902-00584624A2EB}"/>
              </a:ext>
            </a:extLst>
          </p:cNvPr>
          <p:cNvSpPr txBox="1"/>
          <p:nvPr/>
        </p:nvSpPr>
        <p:spPr>
          <a:xfrm>
            <a:off x="1378635" y="1645920"/>
            <a:ext cx="450166" cy="11697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31A08-5C83-403C-9D2C-637F092B9D2F}"/>
              </a:ext>
            </a:extLst>
          </p:cNvPr>
          <p:cNvSpPr txBox="1"/>
          <p:nvPr/>
        </p:nvSpPr>
        <p:spPr>
          <a:xfrm>
            <a:off x="1828801" y="1645920"/>
            <a:ext cx="450166" cy="11697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4FC6D-5F86-4AEA-BCDD-36CFD0931E4A}"/>
              </a:ext>
            </a:extLst>
          </p:cNvPr>
          <p:cNvSpPr txBox="1"/>
          <p:nvPr/>
        </p:nvSpPr>
        <p:spPr>
          <a:xfrm>
            <a:off x="2278967" y="1645920"/>
            <a:ext cx="450166" cy="11697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EAACAF-222B-4304-BB6A-56C58434130C}"/>
              </a:ext>
            </a:extLst>
          </p:cNvPr>
          <p:cNvSpPr txBox="1"/>
          <p:nvPr/>
        </p:nvSpPr>
        <p:spPr>
          <a:xfrm>
            <a:off x="2312964" y="1704405"/>
            <a:ext cx="450166" cy="11697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7012D2-A1BB-4E38-9EB0-567106D3CCA3}"/>
              </a:ext>
            </a:extLst>
          </p:cNvPr>
          <p:cNvSpPr txBox="1"/>
          <p:nvPr/>
        </p:nvSpPr>
        <p:spPr>
          <a:xfrm>
            <a:off x="1828801" y="1704405"/>
            <a:ext cx="450166" cy="11697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3277312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A1F1-C7E1-4F7C-901A-C1C8A743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609"/>
            <a:ext cx="10515600" cy="737961"/>
          </a:xfrm>
        </p:spPr>
        <p:txBody>
          <a:bodyPr>
            <a:normAutofit/>
          </a:bodyPr>
          <a:lstStyle/>
          <a:p>
            <a:r>
              <a:rPr lang="en-US" sz="4000" dirty="0"/>
              <a:t>Use Case Diagram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79BB8-9674-421A-9FED-EBE75B24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59" b="18601"/>
          <a:stretch/>
        </p:blipFill>
        <p:spPr>
          <a:xfrm>
            <a:off x="998806" y="864570"/>
            <a:ext cx="11193193" cy="5705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71BE21-6137-40E3-AC66-E799FA444C3A}"/>
              </a:ext>
            </a:extLst>
          </p:cNvPr>
          <p:cNvSpPr txBox="1"/>
          <p:nvPr/>
        </p:nvSpPr>
        <p:spPr>
          <a:xfrm>
            <a:off x="7540283" y="4508103"/>
            <a:ext cx="1012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Add Flight</a:t>
            </a:r>
            <a:endParaRPr lang="en-IN" sz="1200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EB7D83-8193-431C-AE27-3F62F72F628C}"/>
              </a:ext>
            </a:extLst>
          </p:cNvPr>
          <p:cNvCxnSpPr>
            <a:cxnSpLocks/>
          </p:cNvCxnSpPr>
          <p:nvPr/>
        </p:nvCxnSpPr>
        <p:spPr>
          <a:xfrm flipH="1" flipV="1">
            <a:off x="8693834" y="1603717"/>
            <a:ext cx="7030" cy="11638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964FD9-BAC7-4E8C-9270-EB19C61EAFF2}"/>
              </a:ext>
            </a:extLst>
          </p:cNvPr>
          <p:cNvCxnSpPr>
            <a:cxnSpLocks/>
          </p:cNvCxnSpPr>
          <p:nvPr/>
        </p:nvCxnSpPr>
        <p:spPr>
          <a:xfrm flipV="1">
            <a:off x="8861470" y="1899138"/>
            <a:ext cx="943711" cy="8683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C5A8D0E-420A-4C74-B18E-1A165FAC0CD5}"/>
              </a:ext>
            </a:extLst>
          </p:cNvPr>
          <p:cNvSpPr/>
          <p:nvPr/>
        </p:nvSpPr>
        <p:spPr>
          <a:xfrm>
            <a:off x="8046720" y="1308295"/>
            <a:ext cx="1308289" cy="27699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F86F25-5EC1-40D5-A908-AB29AD3B2042}"/>
              </a:ext>
            </a:extLst>
          </p:cNvPr>
          <p:cNvSpPr/>
          <p:nvPr/>
        </p:nvSpPr>
        <p:spPr>
          <a:xfrm>
            <a:off x="9355009" y="1599194"/>
            <a:ext cx="1308289" cy="27699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476EF-FC82-4A88-B36F-753377CC180B}"/>
              </a:ext>
            </a:extLst>
          </p:cNvPr>
          <p:cNvSpPr txBox="1"/>
          <p:nvPr/>
        </p:nvSpPr>
        <p:spPr>
          <a:xfrm>
            <a:off x="8136413" y="1315245"/>
            <a:ext cx="127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Schedule Flight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61B9D8-7E67-49D9-BB47-3E37BB904181}"/>
              </a:ext>
            </a:extLst>
          </p:cNvPr>
          <p:cNvSpPr txBox="1"/>
          <p:nvPr/>
        </p:nvSpPr>
        <p:spPr>
          <a:xfrm>
            <a:off x="9580098" y="1607191"/>
            <a:ext cx="1243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View Flights</a:t>
            </a:r>
            <a:endParaRPr lang="en-IN" sz="1200" b="1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96ECB8-3780-4AB6-9973-0279A6D043C2}"/>
              </a:ext>
            </a:extLst>
          </p:cNvPr>
          <p:cNvCxnSpPr>
            <a:cxnSpLocks/>
          </p:cNvCxnSpPr>
          <p:nvPr/>
        </p:nvCxnSpPr>
        <p:spPr>
          <a:xfrm flipV="1">
            <a:off x="8939432" y="2767526"/>
            <a:ext cx="1589063" cy="2035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D6AFF58-DFE6-4AA9-B294-D187CE1E28ED}"/>
              </a:ext>
            </a:extLst>
          </p:cNvPr>
          <p:cNvSpPr/>
          <p:nvPr/>
        </p:nvSpPr>
        <p:spPr>
          <a:xfrm>
            <a:off x="10539048" y="2534068"/>
            <a:ext cx="1308289" cy="43701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C4C90E-4846-4E41-A698-3C46F3F53D11}"/>
              </a:ext>
            </a:extLst>
          </p:cNvPr>
          <p:cNvSpPr txBox="1"/>
          <p:nvPr/>
        </p:nvSpPr>
        <p:spPr>
          <a:xfrm>
            <a:off x="10601198" y="2534068"/>
            <a:ext cx="1601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View Scheduled Flights</a:t>
            </a:r>
            <a:endParaRPr lang="en-IN" sz="1200" b="1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07B0FE-2979-421B-B63E-B8E5C539BF2B}"/>
              </a:ext>
            </a:extLst>
          </p:cNvPr>
          <p:cNvCxnSpPr>
            <a:cxnSpLocks/>
          </p:cNvCxnSpPr>
          <p:nvPr/>
        </p:nvCxnSpPr>
        <p:spPr>
          <a:xfrm>
            <a:off x="8939432" y="3211068"/>
            <a:ext cx="1262567" cy="5643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3122C74-DD35-4E32-AA17-41F54695EB98}"/>
              </a:ext>
            </a:extLst>
          </p:cNvPr>
          <p:cNvSpPr/>
          <p:nvPr/>
        </p:nvSpPr>
        <p:spPr>
          <a:xfrm>
            <a:off x="9915671" y="3775432"/>
            <a:ext cx="1482958" cy="389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7D5519-29A3-4B2E-BF92-43ED1DDCD2E2}"/>
              </a:ext>
            </a:extLst>
          </p:cNvPr>
          <p:cNvSpPr txBox="1"/>
          <p:nvPr/>
        </p:nvSpPr>
        <p:spPr>
          <a:xfrm>
            <a:off x="10038172" y="3821844"/>
            <a:ext cx="1254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Search Flights</a:t>
            </a:r>
            <a:endParaRPr lang="en-IN" sz="12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2619B0-DB14-4611-B5D9-2D63265EEECC}"/>
              </a:ext>
            </a:extLst>
          </p:cNvPr>
          <p:cNvCxnSpPr>
            <a:cxnSpLocks/>
          </p:cNvCxnSpPr>
          <p:nvPr/>
        </p:nvCxnSpPr>
        <p:spPr>
          <a:xfrm>
            <a:off x="1983545" y="3775432"/>
            <a:ext cx="2389384" cy="27941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2A9552-6DCB-496A-8B4E-D8EA2EA3EDE1}"/>
              </a:ext>
            </a:extLst>
          </p:cNvPr>
          <p:cNvCxnSpPr>
            <a:cxnSpLocks/>
          </p:cNvCxnSpPr>
          <p:nvPr/>
        </p:nvCxnSpPr>
        <p:spPr>
          <a:xfrm>
            <a:off x="2264898" y="3429000"/>
            <a:ext cx="1899139" cy="28809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6AAFE5-C2EE-4E98-BE22-8D15EEE9B75B}"/>
              </a:ext>
            </a:extLst>
          </p:cNvPr>
          <p:cNvSpPr txBox="1"/>
          <p:nvPr/>
        </p:nvSpPr>
        <p:spPr>
          <a:xfrm>
            <a:off x="4097220" y="3611826"/>
            <a:ext cx="2289512" cy="4208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2CB160-5AC7-4E06-9DAB-3DA447700F5D}"/>
              </a:ext>
            </a:extLst>
          </p:cNvPr>
          <p:cNvSpPr txBox="1"/>
          <p:nvPr/>
        </p:nvSpPr>
        <p:spPr>
          <a:xfrm>
            <a:off x="9088602" y="4415905"/>
            <a:ext cx="2204509" cy="5538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E947A5-9DAA-44D5-9F4C-7A1FFBAE0A10}"/>
              </a:ext>
            </a:extLst>
          </p:cNvPr>
          <p:cNvCxnSpPr>
            <a:cxnSpLocks/>
          </p:cNvCxnSpPr>
          <p:nvPr/>
        </p:nvCxnSpPr>
        <p:spPr>
          <a:xfrm>
            <a:off x="9167446" y="3821844"/>
            <a:ext cx="715091" cy="68625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125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856EB-BD63-44EB-9AE5-18B268DF7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>
            <a:normAutofit/>
          </a:bodyPr>
          <a:lstStyle/>
          <a:p>
            <a:r>
              <a:rPr lang="en-US" sz="4000" dirty="0"/>
              <a:t>Entity Relationship Model</a:t>
            </a:r>
            <a:endParaRPr lang="en-IN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41E026-C6F7-4252-AFB8-215BA7D2A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02" y="1209822"/>
            <a:ext cx="11029071" cy="544419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9BD284-E64B-44F9-8691-DA48100C2800}"/>
              </a:ext>
            </a:extLst>
          </p:cNvPr>
          <p:cNvSpPr txBox="1"/>
          <p:nvPr/>
        </p:nvSpPr>
        <p:spPr>
          <a:xfrm>
            <a:off x="1814733" y="2813539"/>
            <a:ext cx="450166" cy="11697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291A97-0732-4AFE-AA3A-1DA8BE9DFCAD}"/>
              </a:ext>
            </a:extLst>
          </p:cNvPr>
          <p:cNvSpPr txBox="1"/>
          <p:nvPr/>
        </p:nvSpPr>
        <p:spPr>
          <a:xfrm>
            <a:off x="2158218" y="2792047"/>
            <a:ext cx="450166" cy="11697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434967226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474</TotalTime>
  <Words>383</Words>
  <Application>Microsoft Office PowerPoint</Application>
  <PresentationFormat>Widescreen</PresentationFormat>
  <Paragraphs>63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Corbel</vt:lpstr>
      <vt:lpstr>MavenPro-Regular</vt:lpstr>
      <vt:lpstr>Depth</vt:lpstr>
      <vt:lpstr>Flight Management System</vt:lpstr>
      <vt:lpstr>Team Members</vt:lpstr>
      <vt:lpstr>Abstract</vt:lpstr>
      <vt:lpstr>In scope</vt:lpstr>
      <vt:lpstr>Out Scope</vt:lpstr>
      <vt:lpstr>Technologies Used</vt:lpstr>
      <vt:lpstr>Class Diagram</vt:lpstr>
      <vt:lpstr>Use Case Diagram</vt:lpstr>
      <vt:lpstr>Entity Relationship Model</vt:lpstr>
      <vt:lpstr>Work Division</vt:lpstr>
      <vt:lpstr>Output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Outcomes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Management System</dc:title>
  <dc:creator>Tejaswi Paridi</dc:creator>
  <cp:lastModifiedBy>Tejaswi Paridi</cp:lastModifiedBy>
  <cp:revision>17</cp:revision>
  <dcterms:created xsi:type="dcterms:W3CDTF">2020-10-21T15:03:29Z</dcterms:created>
  <dcterms:modified xsi:type="dcterms:W3CDTF">2020-10-22T13:12:27Z</dcterms:modified>
</cp:coreProperties>
</file>